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bold.fntdata"/><Relationship Id="rId6" Type="http://schemas.openxmlformats.org/officeDocument/2006/relationships/slide" Target="slides/slide1.xml"/><Relationship Id="rId18" Type="http://schemas.openxmlformats.org/officeDocument/2006/relationships/font" Target="fonts/Maven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9a44ffd49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9a44ffd49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9a44ffd496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9a44ffd496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9ef807378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9ef80737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9ef807378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19ef807378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7ff220d9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17ff220d9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Weisfeiler–Lehman Isomorphism Test - Optimal Assignment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PatchySan, AWL (Anonymous Walk Embeddings) - Deep Learning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GIN - Graph Isomorphism Network (Maps graphs that aren’t isomorphic to different embeddings)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7ff220d982_0_8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17ff220d982_0_8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7ff220d982_0_8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7ff220d982_0_8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80"/>
              <a:t>Reddit Graph Classification using TDA</a:t>
            </a:r>
            <a:endParaRPr sz="368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Varin Sikand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215600" y="1443550"/>
            <a:ext cx="7030500" cy="31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Information mining from Social media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Unique structure of Reddit</a:t>
            </a:r>
            <a:endParaRPr sz="17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Subreddits act as separate entities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Interaction via posts and replies</a:t>
            </a:r>
            <a:endParaRPr sz="15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Modeling as a Graph</a:t>
            </a:r>
            <a:endParaRPr sz="17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Multiple definitions of nodes and edges.</a:t>
            </a:r>
            <a:endParaRPr sz="15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Two distinct tasks</a:t>
            </a:r>
            <a:endParaRPr sz="17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Binary classification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Multi-class</a:t>
            </a:r>
            <a:endParaRPr sz="15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Classification leads to understanding of structure</a:t>
            </a:r>
            <a:endParaRPr sz="17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4275" y="598575"/>
            <a:ext cx="2334648" cy="2334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work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204600" y="2810200"/>
            <a:ext cx="7030500" cy="18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Little to no explainable models</a:t>
            </a:r>
            <a:endParaRPr sz="16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Persistent homology offers insight into clique structures of these graphs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Could potentially identify structures that hold high correlation with classification</a:t>
            </a:r>
            <a:endParaRPr sz="1300"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Accuracies differ greatly between datasets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Multi-class: ~45-50%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Binary: ~80-90%</a:t>
            </a:r>
            <a:endParaRPr sz="1400"/>
          </a:p>
        </p:txBody>
      </p:sp>
      <p:pic>
        <p:nvPicPr>
          <p:cNvPr id="292" name="Google Shape;292;p15"/>
          <p:cNvPicPr preferRelativeResize="0"/>
          <p:nvPr/>
        </p:nvPicPr>
        <p:blipFill rotWithShape="1">
          <a:blip r:embed="rId3">
            <a:alphaModFix/>
          </a:blip>
          <a:srcRect b="4516" l="9209" r="9217" t="0"/>
          <a:stretch/>
        </p:blipFill>
        <p:spPr>
          <a:xfrm>
            <a:off x="5819700" y="598575"/>
            <a:ext cx="3070550" cy="202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15"/>
          <p:cNvSpPr txBox="1"/>
          <p:nvPr/>
        </p:nvSpPr>
        <p:spPr>
          <a:xfrm>
            <a:off x="1204600" y="1492500"/>
            <a:ext cx="4472400" cy="13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Char char="●"/>
            </a:pPr>
            <a:r>
              <a:rPr lang="en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Mostly Deep Learning models</a:t>
            </a:r>
            <a:endParaRPr sz="16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○"/>
            </a:pPr>
            <a:r>
              <a:rPr lang="en"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Still uses feature extraction</a:t>
            </a:r>
            <a:endParaRPr sz="13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○"/>
            </a:pPr>
            <a:r>
              <a:rPr lang="en"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Graph Kernels paired with neural nets</a:t>
            </a:r>
            <a:endParaRPr sz="13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○"/>
            </a:pPr>
            <a:r>
              <a:rPr lang="en"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SVM models</a:t>
            </a:r>
            <a:endParaRPr sz="13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○"/>
            </a:pPr>
            <a:r>
              <a:rPr lang="en"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GIN is the best performing on both datasets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Datasets</a:t>
            </a:r>
            <a:endParaRPr/>
          </a:p>
        </p:txBody>
      </p:sp>
      <p:sp>
        <p:nvSpPr>
          <p:cNvPr id="299" name="Google Shape;299;p16"/>
          <p:cNvSpPr txBox="1"/>
          <p:nvPr>
            <p:ph idx="1" type="body"/>
          </p:nvPr>
        </p:nvSpPr>
        <p:spPr>
          <a:xfrm>
            <a:off x="1226625" y="1378250"/>
            <a:ext cx="7030500" cy="34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Modeling Reddit data as Graphs</a:t>
            </a:r>
            <a:endParaRPr sz="17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Each Graph is a post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Nodes are Users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Establish an edge whenever a user replies to another user within that post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Each Graph belongs to 1 subreddit; establishes label</a:t>
            </a:r>
            <a:endParaRPr sz="1400"/>
          </a:p>
          <a:p>
            <a:pPr indent="-33655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Binary Classification vs Multi-Classification</a:t>
            </a:r>
            <a:endParaRPr sz="17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Binary: Q&amp;A vs discussion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Multi: 5 distinct subreddits</a:t>
            </a:r>
            <a:endParaRPr sz="1400"/>
          </a:p>
          <a:p>
            <a:pPr indent="-33655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Validation split</a:t>
            </a:r>
            <a:endParaRPr sz="17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10-Fold Validation score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REDDIT-BINARY: 2,000 datapoints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REDDIT-5K: 5,000 datapoints</a:t>
            </a:r>
            <a:endParaRPr sz="1400"/>
          </a:p>
          <a:p>
            <a:pPr indent="-3175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Both are balanced </a:t>
            </a:r>
            <a:r>
              <a:rPr lang="en" sz="1400"/>
              <a:t>between</a:t>
            </a:r>
            <a:r>
              <a:rPr lang="en" sz="1400"/>
              <a:t> all possible labels</a:t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305" name="Google Shape;305;p17"/>
          <p:cNvSpPr txBox="1"/>
          <p:nvPr>
            <p:ph idx="1" type="body"/>
          </p:nvPr>
        </p:nvSpPr>
        <p:spPr>
          <a:xfrm>
            <a:off x="1193550" y="1422325"/>
            <a:ext cx="7030500" cy="3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Sub-level filtration using Degree Function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Extract features</a:t>
            </a:r>
            <a:endParaRPr sz="21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Betti Curves</a:t>
            </a:r>
            <a:endParaRPr sz="1700"/>
          </a:p>
          <a:p>
            <a:pPr indent="-3111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Concatenate 0th and 1st homology vectors</a:t>
            </a:r>
            <a:endParaRPr sz="1300"/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Input into</a:t>
            </a:r>
            <a:r>
              <a:rPr lang="en" sz="2100"/>
              <a:t> Machine Learning model</a:t>
            </a:r>
            <a:endParaRPr sz="21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Random Forest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Gradient Boosting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Neural Net</a:t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311" name="Google Shape;311;p18"/>
          <p:cNvSpPr txBox="1"/>
          <p:nvPr>
            <p:ph idx="1" type="body"/>
          </p:nvPr>
        </p:nvSpPr>
        <p:spPr>
          <a:xfrm>
            <a:off x="928750" y="1912825"/>
            <a:ext cx="3566100" cy="19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GB proves best classifier for TDA features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Why didn’t MLP perform better?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Simple models are better post-feature extraction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Graph Neural Nets still perform better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Curiously, better than Max Degree Filtration curve for Multi-label</a:t>
            </a:r>
            <a:endParaRPr/>
          </a:p>
        </p:txBody>
      </p:sp>
      <p:pic>
        <p:nvPicPr>
          <p:cNvPr id="312" name="Google Shape;3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7250" y="1411113"/>
            <a:ext cx="3923598" cy="297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Further Improvements</a:t>
            </a:r>
            <a:endParaRPr/>
          </a:p>
        </p:txBody>
      </p:sp>
      <p:sp>
        <p:nvSpPr>
          <p:cNvPr id="318" name="Google Shape;318;p19"/>
          <p:cNvSpPr txBox="1"/>
          <p:nvPr>
            <p:ph idx="1" type="body"/>
          </p:nvPr>
        </p:nvSpPr>
        <p:spPr>
          <a:xfrm>
            <a:off x="1160500" y="1597875"/>
            <a:ext cx="7030500" cy="29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Further fine tuning</a:t>
            </a:r>
            <a:endParaRPr sz="17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Gradient Boosting method contains many possible parameters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Each parameter (including learning rate + num estimators) has a wide range of valid values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Using other methods of representing Persistent Homology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Persistence Images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Heat Kernels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Different method of sublevel filtration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Vietoris-Rips with computed edge weights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Assuming all vertices are born at weight 0</a:t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 Cited</a:t>
            </a:r>
            <a:endParaRPr/>
          </a:p>
        </p:txBody>
      </p:sp>
      <p:sp>
        <p:nvSpPr>
          <p:cNvPr id="324" name="Google Shape;324;p20"/>
          <p:cNvSpPr txBox="1"/>
          <p:nvPr>
            <p:ph idx="1" type="body"/>
          </p:nvPr>
        </p:nvSpPr>
        <p:spPr>
          <a:xfrm>
            <a:off x="1303800" y="15978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O'Bray, L., Rieck, B., &amp; Borgwardt, K. (2021, August). Filtration Curves for Graph Representation. In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Proceedings of the 27th ACM SIGKDD Conference on Knowledge Discovery &amp; Data Mining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(pp. 1267-1275).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Xu, K., Hu, W., Leskovec, J., &amp; Jegelka, S. (2018). How powerful are graph neural networks?.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arXiv preprint arXiv:1810.00826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