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3"/>
  </p:notesMasterIdLst>
  <p:sldIdLst>
    <p:sldId id="256" r:id="rId2"/>
    <p:sldId id="257" r:id="rId3"/>
    <p:sldId id="278" r:id="rId4"/>
    <p:sldId id="280" r:id="rId5"/>
    <p:sldId id="279" r:id="rId6"/>
    <p:sldId id="259" r:id="rId7"/>
    <p:sldId id="295" r:id="rId8"/>
    <p:sldId id="296" r:id="rId9"/>
    <p:sldId id="261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63" r:id="rId18"/>
    <p:sldId id="287" r:id="rId19"/>
    <p:sldId id="276" r:id="rId20"/>
    <p:sldId id="286" r:id="rId21"/>
    <p:sldId id="275" r:id="rId22"/>
    <p:sldId id="264" r:id="rId23"/>
    <p:sldId id="267" r:id="rId24"/>
    <p:sldId id="269" r:id="rId25"/>
    <p:sldId id="282" r:id="rId26"/>
    <p:sldId id="283" r:id="rId27"/>
    <p:sldId id="285" r:id="rId28"/>
    <p:sldId id="268" r:id="rId29"/>
    <p:sldId id="270" r:id="rId30"/>
    <p:sldId id="271" r:id="rId31"/>
    <p:sldId id="27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507D5-ACC2-487B-AD01-8A82AB7D4EF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74F1F-4F67-4AC4-AD2F-76A6E8A2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6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B9EC11-4BDC-46D8-9AF9-DF5CD842061D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00A639-3CCF-442D-8C21-FD0F54A7F1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Presentatio</a:t>
            </a:r>
            <a:r>
              <a:rPr lang="en-US" dirty="0"/>
              <a:t>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Crutch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Issues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AutoNum type="arabicPeriod"/>
            </a:pPr>
            <a:r>
              <a:rPr lang="en-US" sz="2400" smtClean="0"/>
              <a:t>Customizability </a:t>
            </a:r>
          </a:p>
          <a:p>
            <a:pPr marL="381000" indent="-381000">
              <a:buFont typeface="Wingdings 2" pitchFamily="18" charset="2"/>
              <a:buNone/>
            </a:pPr>
            <a:endParaRPr lang="en-US" sz="2400" smtClean="0"/>
          </a:p>
          <a:p>
            <a:pPr marL="661988" lvl="1" indent="-342900"/>
            <a:r>
              <a:rPr lang="en-US" smtClean="0"/>
              <a:t>Issue: The Preliminary Definition does not address any forms of customization available to the user </a:t>
            </a:r>
          </a:p>
          <a:p>
            <a:pPr marL="661988" lvl="1" indent="-342900">
              <a:buFont typeface="Wingdings 2" pitchFamily="18" charset="2"/>
              <a:buNone/>
            </a:pPr>
            <a:endParaRPr lang="en-US" smtClean="0"/>
          </a:p>
          <a:p>
            <a:pPr marL="661988" lvl="1" indent="-342900"/>
            <a:r>
              <a:rPr lang="en-US" smtClean="0"/>
              <a:t>Decision: Users will be able to customize the size of icons, label used to describe an icon, and enable/disable“Hold to Speak” </a:t>
            </a:r>
          </a:p>
          <a:p>
            <a:pPr marL="661988" lvl="1" indent="-342900">
              <a:buFont typeface="Wingdings 2" pitchFamily="18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771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Issues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en-US" sz="2400" smtClean="0"/>
              <a:t>1a. Customize Icon Size </a:t>
            </a:r>
          </a:p>
          <a:p>
            <a:pPr marL="381000" indent="-381000">
              <a:buFont typeface="Wingdings 2" pitchFamily="18" charset="2"/>
              <a:buNone/>
            </a:pPr>
            <a:endParaRPr lang="en-US" sz="2400" smtClean="0"/>
          </a:p>
          <a:p>
            <a:pPr marL="661988" lvl="1" indent="-342900"/>
            <a:r>
              <a:rPr lang="en-US" smtClean="0"/>
              <a:t>Issue: The preliminary definition does not mention any icon size customizability. </a:t>
            </a:r>
          </a:p>
          <a:p>
            <a:pPr marL="661988" lvl="1" indent="-342900">
              <a:buFont typeface="Wingdings 2" pitchFamily="18" charset="2"/>
              <a:buNone/>
            </a:pPr>
            <a:endParaRPr lang="en-US" smtClean="0"/>
          </a:p>
          <a:p>
            <a:pPr marL="661988" lvl="1" indent="-342900"/>
            <a:r>
              <a:rPr lang="en-US" smtClean="0"/>
              <a:t>Decision: Icons automatically set to “Standard” size by default. Icon sizes customizable through “Resize Icons” option under “Menu”</a:t>
            </a:r>
          </a:p>
          <a:p>
            <a:pPr marL="661988" lvl="1" indent="-342900">
              <a:buFont typeface="Wingdings 2" pitchFamily="18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1555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Issues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en-US" sz="2400" smtClean="0"/>
              <a:t>1b.  Customize Icon Label</a:t>
            </a:r>
          </a:p>
          <a:p>
            <a:pPr marL="381000" indent="-381000">
              <a:buFont typeface="Wingdings 2" pitchFamily="18" charset="2"/>
              <a:buNone/>
            </a:pPr>
            <a:endParaRPr lang="en-US" sz="2400" smtClean="0"/>
          </a:p>
          <a:p>
            <a:pPr marL="661988" lvl="1" indent="-342900"/>
            <a:r>
              <a:rPr lang="en-US" smtClean="0"/>
              <a:t>Issue: preliminary definition does not mention any icon label customizability </a:t>
            </a:r>
          </a:p>
          <a:p>
            <a:pPr marL="661988" lvl="1" indent="-342900">
              <a:buFont typeface="Wingdings 2" pitchFamily="18" charset="2"/>
              <a:buNone/>
            </a:pPr>
            <a:endParaRPr lang="en-US" smtClean="0"/>
          </a:p>
          <a:p>
            <a:pPr marL="661988" lvl="1" indent="-342900"/>
            <a:r>
              <a:rPr lang="en-US" smtClean="0"/>
              <a:t>Decision: Icon labels customizable through “Re-label Icons” option under “Menu” . Users are able to manually input icon labels through text input from keyboard.</a:t>
            </a:r>
          </a:p>
        </p:txBody>
      </p:sp>
    </p:spTree>
    <p:extLst>
      <p:ext uri="{BB962C8B-B14F-4D97-AF65-F5344CB8AC3E}">
        <p14:creationId xmlns:p14="http://schemas.microsoft.com/office/powerpoint/2010/main" val="183524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Issues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en-US" sz="2400" smtClean="0"/>
              <a:t>1c.  Enable/Disable “Hold to Speak”</a:t>
            </a:r>
          </a:p>
          <a:p>
            <a:pPr marL="381000" indent="-381000">
              <a:buFont typeface="Wingdings 2" pitchFamily="18" charset="2"/>
              <a:buNone/>
            </a:pPr>
            <a:endParaRPr lang="en-US" sz="2400" smtClean="0"/>
          </a:p>
          <a:p>
            <a:pPr marL="661988" lvl="1" indent="-342900"/>
            <a:r>
              <a:rPr lang="en-US" smtClean="0"/>
              <a:t>Issue: preliminary definition does not address customization of “Hold to Speak” feature</a:t>
            </a:r>
          </a:p>
          <a:p>
            <a:pPr marL="661988" lvl="1" indent="-342900">
              <a:buFont typeface="Wingdings 2" pitchFamily="18" charset="2"/>
              <a:buNone/>
            </a:pPr>
            <a:endParaRPr lang="en-US" smtClean="0"/>
          </a:p>
          <a:p>
            <a:pPr marL="661988" lvl="1" indent="-342900"/>
            <a:r>
              <a:rPr lang="en-US" smtClean="0"/>
              <a:t>Decision: Users are able to enable/disable “Hold to Speak feature under “Menu” section</a:t>
            </a:r>
          </a:p>
        </p:txBody>
      </p:sp>
    </p:spTree>
    <p:extLst>
      <p:ext uri="{BB962C8B-B14F-4D97-AF65-F5344CB8AC3E}">
        <p14:creationId xmlns:p14="http://schemas.microsoft.com/office/powerpoint/2010/main" val="449538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Issues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2. Sign Language Setting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Issue: Sign Language accomodations are not mentioned in the preliminary definition.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Decision: Sign Language feature will not be implemented.</a:t>
            </a:r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4399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Issues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3. Home Screen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Issue: Contents of the Home Screen are not defined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Decision: “Speak”, “Emergency”, “Favorites”, “Contacts”, “Recents”, and “Me” are available from the Home Screen. The day of the week is also displayed at the top of the screen</a:t>
            </a:r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5900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Issues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smtClean="0"/>
              <a:t>4. Recents Category</a:t>
            </a:r>
          </a:p>
          <a:p>
            <a:pPr>
              <a:buFont typeface="Wingdings 2" pitchFamily="18" charset="2"/>
              <a:buNone/>
            </a:pPr>
            <a:endParaRPr lang="en-US" sz="2400" smtClean="0"/>
          </a:p>
          <a:p>
            <a:pPr lvl="1"/>
            <a:r>
              <a:rPr lang="en-US" smtClean="0"/>
              <a:t>Issue: Contents of the “Recents” section are not defined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Decision:Recents Category contains the last 25 sentences generated by the user.</a:t>
            </a:r>
          </a:p>
        </p:txBody>
      </p:sp>
    </p:spTree>
    <p:extLst>
      <p:ext uri="{BB962C8B-B14F-4D97-AF65-F5344CB8AC3E}">
        <p14:creationId xmlns:p14="http://schemas.microsoft.com/office/powerpoint/2010/main" val="806971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</a:t>
            </a:r>
          </a:p>
          <a:p>
            <a:r>
              <a:rPr lang="en-US" dirty="0" smtClean="0"/>
              <a:t>Vision Document </a:t>
            </a:r>
          </a:p>
          <a:p>
            <a:r>
              <a:rPr lang="en-US" dirty="0" smtClean="0"/>
              <a:t>Issues </a:t>
            </a:r>
          </a:p>
          <a:p>
            <a:r>
              <a:rPr lang="en-US" dirty="0" smtClean="0"/>
              <a:t>Use Case Diagram - Frank</a:t>
            </a:r>
          </a:p>
          <a:p>
            <a:r>
              <a:rPr lang="en-US" dirty="0" smtClean="0"/>
              <a:t>Domain Diagram </a:t>
            </a:r>
          </a:p>
          <a:p>
            <a:r>
              <a:rPr lang="en-US" dirty="0" smtClean="0"/>
              <a:t>SIG</a:t>
            </a:r>
          </a:p>
          <a:p>
            <a:r>
              <a:rPr lang="en-US" dirty="0" smtClean="0"/>
              <a:t>Prototype </a:t>
            </a:r>
          </a:p>
          <a:p>
            <a:r>
              <a:rPr lang="en-US" dirty="0" smtClean="0"/>
              <a:t>Why Team Crutch?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pic>
        <p:nvPicPr>
          <p:cNvPr id="206850" name="Picture 2" descr="https://lh6.googleusercontent.com/oK1AbABuUuNXg_rkMq2KId8v6DYr2RC_PZFaorqYhGm57fFObGNRzXnFr8ongvz6wPWe2OgHH0Zz2Gii1LYn2PvSza99TWFh_gqgcoqGXkqD9hk7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90600"/>
            <a:ext cx="7108000" cy="5581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4577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96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Activity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"/>
            <a:ext cx="6248400" cy="630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 – Justin</a:t>
            </a:r>
          </a:p>
          <a:p>
            <a:r>
              <a:rPr lang="en-US" dirty="0" smtClean="0"/>
              <a:t>Vision Document</a:t>
            </a:r>
          </a:p>
          <a:p>
            <a:r>
              <a:rPr lang="en-US" dirty="0" smtClean="0"/>
              <a:t>Issues </a:t>
            </a:r>
          </a:p>
          <a:p>
            <a:r>
              <a:rPr lang="en-US" dirty="0" smtClean="0"/>
              <a:t>Use Case Diagram </a:t>
            </a:r>
          </a:p>
          <a:p>
            <a:r>
              <a:rPr lang="en-US" dirty="0" smtClean="0"/>
              <a:t>Domain Diagram</a:t>
            </a:r>
          </a:p>
          <a:p>
            <a:r>
              <a:rPr lang="en-US" dirty="0" smtClean="0"/>
              <a:t>SIG</a:t>
            </a:r>
          </a:p>
          <a:p>
            <a:r>
              <a:rPr lang="en-US" dirty="0" smtClean="0"/>
              <a:t>Prototype </a:t>
            </a:r>
          </a:p>
          <a:p>
            <a:r>
              <a:rPr lang="en-US" dirty="0" smtClean="0"/>
              <a:t>Why Team Crutch?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Sequence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23499"/>
            <a:ext cx="6534150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471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</a:t>
            </a:r>
          </a:p>
          <a:p>
            <a:r>
              <a:rPr lang="en-US" dirty="0" smtClean="0"/>
              <a:t>Vision Document </a:t>
            </a:r>
          </a:p>
          <a:p>
            <a:r>
              <a:rPr lang="en-US" dirty="0" smtClean="0"/>
              <a:t>Issues </a:t>
            </a:r>
          </a:p>
          <a:p>
            <a:r>
              <a:rPr lang="en-US" dirty="0" smtClean="0"/>
              <a:t>Use Case Diagram</a:t>
            </a:r>
          </a:p>
          <a:p>
            <a:r>
              <a:rPr lang="en-US" dirty="0" smtClean="0"/>
              <a:t>Domain Diagram - Don</a:t>
            </a:r>
          </a:p>
          <a:p>
            <a:r>
              <a:rPr lang="en-US" dirty="0" smtClean="0"/>
              <a:t>SIG</a:t>
            </a:r>
          </a:p>
          <a:p>
            <a:r>
              <a:rPr lang="en-US" dirty="0" smtClean="0"/>
              <a:t>Prototype </a:t>
            </a:r>
          </a:p>
          <a:p>
            <a:r>
              <a:rPr lang="en-US" dirty="0" smtClean="0"/>
              <a:t>Why Team Crutch?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Domain Class Diagram</a:t>
            </a:r>
            <a:endParaRPr lang="en-US" dirty="0"/>
          </a:p>
        </p:txBody>
      </p:sp>
      <p:pic>
        <p:nvPicPr>
          <p:cNvPr id="182274" name="Picture 2" descr="https://lh5.googleusercontent.com/dSSUOxD4yjjIj4PGFiI_EsZAbze-RBQKy3t7kKxjtHADAOY-8MPqa84_4gPXOI5_-1faxVXDNtkYdojMJvtBUfZImXerCaIRjpbITb2_5SE34F4rS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924800" cy="5196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</a:t>
            </a:r>
          </a:p>
          <a:p>
            <a:r>
              <a:rPr lang="en-US" dirty="0" smtClean="0"/>
              <a:t>Vision Document </a:t>
            </a:r>
          </a:p>
          <a:p>
            <a:r>
              <a:rPr lang="en-US" dirty="0" smtClean="0"/>
              <a:t>Issues </a:t>
            </a:r>
          </a:p>
          <a:p>
            <a:r>
              <a:rPr lang="en-US" dirty="0" smtClean="0"/>
              <a:t>Use Case Diagram</a:t>
            </a:r>
          </a:p>
          <a:p>
            <a:r>
              <a:rPr lang="en-US" dirty="0" smtClean="0"/>
              <a:t>Domain Diagram</a:t>
            </a:r>
          </a:p>
          <a:p>
            <a:r>
              <a:rPr lang="en-US" dirty="0" smtClean="0"/>
              <a:t>SIG – Blake, Mohammad</a:t>
            </a:r>
          </a:p>
          <a:p>
            <a:r>
              <a:rPr lang="en-US" dirty="0" smtClean="0"/>
              <a:t>Prototype </a:t>
            </a:r>
          </a:p>
          <a:p>
            <a:r>
              <a:rPr lang="en-US" dirty="0" smtClean="0"/>
              <a:t>Why Team Crutch?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oal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2258" y="-792173"/>
            <a:ext cx="5946177" cy="888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Helping Others </a:t>
            </a:r>
            <a:r>
              <a:rPr lang="en-US" dirty="0"/>
              <a:t>C</a:t>
            </a:r>
            <a:r>
              <a:rPr lang="en-US" dirty="0" smtClean="0"/>
              <a:t>ommunicate with the Elderly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Handling Emergency </a:t>
            </a:r>
            <a:r>
              <a:rPr lang="en-US" dirty="0"/>
              <a:t>S</a:t>
            </a:r>
            <a:r>
              <a:rPr lang="en-US" dirty="0" smtClean="0"/>
              <a:t>ituations </a:t>
            </a:r>
            <a:endParaRPr lang="en-US" dirty="0"/>
          </a:p>
        </p:txBody>
      </p:sp>
      <p:pic>
        <p:nvPicPr>
          <p:cNvPr id="2050" name="Picture 2" descr="Goal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54206"/>
            <a:ext cx="6400800" cy="569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211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29101"/>
            <a:ext cx="867490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845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Helping Elderly Communicate with Others (Partial)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22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5334000" cy="636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Helping Elderly Communicate with Others (Partial)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96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</a:t>
            </a:r>
          </a:p>
          <a:p>
            <a:r>
              <a:rPr lang="en-US" dirty="0" smtClean="0"/>
              <a:t>Vision Document </a:t>
            </a:r>
          </a:p>
          <a:p>
            <a:r>
              <a:rPr lang="en-US" dirty="0" smtClean="0"/>
              <a:t>Issues </a:t>
            </a:r>
          </a:p>
          <a:p>
            <a:r>
              <a:rPr lang="en-US" dirty="0" smtClean="0"/>
              <a:t>Use Case Diagram</a:t>
            </a:r>
          </a:p>
          <a:p>
            <a:r>
              <a:rPr lang="en-US" dirty="0" smtClean="0"/>
              <a:t>Domain Diagram </a:t>
            </a:r>
          </a:p>
          <a:p>
            <a:r>
              <a:rPr lang="en-US" dirty="0" smtClean="0"/>
              <a:t>SIG</a:t>
            </a:r>
          </a:p>
          <a:p>
            <a:r>
              <a:rPr lang="en-US" dirty="0" smtClean="0"/>
              <a:t>Prototype  - </a:t>
            </a:r>
            <a:r>
              <a:rPr lang="en-US" dirty="0" err="1" smtClean="0"/>
              <a:t>Zac</a:t>
            </a:r>
            <a:endParaRPr lang="en-US" dirty="0" smtClean="0"/>
          </a:p>
          <a:p>
            <a:r>
              <a:rPr lang="en-US" dirty="0" smtClean="0"/>
              <a:t>Why Team Crutch?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Prototype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Model Activity Diagram</a:t>
            </a:r>
            <a:endParaRPr lang="en-US" dirty="0"/>
          </a:p>
        </p:txBody>
      </p:sp>
      <p:pic>
        <p:nvPicPr>
          <p:cNvPr id="180226" name="Picture 2" descr="https://lh6.googleusercontent.com/1z-myZSsa4mmdq9lpkC0Q_EJcxfrBIOBPDnEDBZ4T8JL24MVHIUsm7vADVawA4Bvpv9xN64n2V1tZfY3JdSIz16EBmlBY1o5Rw5Vbxb2BU8qKGX6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5905500" cy="4476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</a:t>
            </a:r>
          </a:p>
          <a:p>
            <a:r>
              <a:rPr lang="en-US" dirty="0" smtClean="0"/>
              <a:t>Vision Document </a:t>
            </a:r>
          </a:p>
          <a:p>
            <a:r>
              <a:rPr lang="en-US" dirty="0" smtClean="0"/>
              <a:t>Issues </a:t>
            </a:r>
          </a:p>
          <a:p>
            <a:r>
              <a:rPr lang="en-US" dirty="0" smtClean="0"/>
              <a:t>Use Case Diagram</a:t>
            </a:r>
          </a:p>
          <a:p>
            <a:r>
              <a:rPr lang="en-US" dirty="0" smtClean="0"/>
              <a:t>Domain Diagram</a:t>
            </a:r>
          </a:p>
          <a:p>
            <a:r>
              <a:rPr lang="en-US" dirty="0" smtClean="0"/>
              <a:t>SIG</a:t>
            </a:r>
          </a:p>
          <a:p>
            <a:r>
              <a:rPr lang="en-US" dirty="0" smtClean="0"/>
              <a:t>Prototype </a:t>
            </a:r>
          </a:p>
          <a:p>
            <a:r>
              <a:rPr lang="en-US" dirty="0" smtClean="0"/>
              <a:t>Why Team Crutch? - Eric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Why Team Crutch?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647825"/>
            <a:ext cx="7772400" cy="4572000"/>
          </a:xfrm>
        </p:spPr>
        <p:txBody>
          <a:bodyPr>
            <a:normAutofit/>
          </a:bodyPr>
          <a:lstStyle/>
          <a:p>
            <a:r>
              <a:rPr lang="en-US" sz="3600" dirty="0"/>
              <a:t>Target Customer</a:t>
            </a:r>
          </a:p>
          <a:p>
            <a:pPr lvl="1"/>
            <a:r>
              <a:rPr lang="en-US" sz="3400" dirty="0"/>
              <a:t>Simplicity</a:t>
            </a:r>
          </a:p>
          <a:p>
            <a:pPr lvl="1"/>
            <a:r>
              <a:rPr lang="en-US" sz="3400" dirty="0"/>
              <a:t>Low </a:t>
            </a:r>
            <a:r>
              <a:rPr lang="en-US" sz="3400" dirty="0" smtClean="0"/>
              <a:t>Price</a:t>
            </a:r>
          </a:p>
          <a:p>
            <a:pPr lvl="1"/>
            <a:r>
              <a:rPr lang="en-US" sz="3400" dirty="0" smtClean="0"/>
              <a:t>Aesthetic Appeal</a:t>
            </a:r>
            <a:endParaRPr lang="en-US" sz="3400" dirty="0"/>
          </a:p>
          <a:p>
            <a:r>
              <a:rPr lang="en-US" sz="3600" dirty="0" smtClean="0"/>
              <a:t>Feasibility</a:t>
            </a:r>
            <a:endParaRPr lang="en-US" sz="3600" dirty="0"/>
          </a:p>
          <a:p>
            <a:r>
              <a:rPr lang="en-US" sz="3600" dirty="0" smtClean="0"/>
              <a:t>Validation </a:t>
            </a:r>
            <a:r>
              <a:rPr lang="en-US" sz="3600" dirty="0"/>
              <a:t>+ Requirements + Traceability</a:t>
            </a:r>
          </a:p>
          <a:p>
            <a:pPr lvl="1"/>
            <a:r>
              <a:rPr lang="en-US" sz="3600" dirty="0" smtClean="0"/>
              <a:t>Hope </a:t>
            </a:r>
            <a:r>
              <a:rPr lang="en-US" sz="3600" dirty="0"/>
              <a:t>only gets better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9473" y="1302327"/>
            <a:ext cx="31051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.1 Main Flow</a:t>
            </a:r>
            <a:endParaRPr lang="en-US" dirty="0"/>
          </a:p>
        </p:txBody>
      </p:sp>
      <p:pic>
        <p:nvPicPr>
          <p:cNvPr id="2052" name="Picture 4" descr="https://lh4.googleusercontent.com/n2-4KbZYJcYvgkDayS2PIhigClx8Xx6fIOn0ABEHjJVhn4qNpwk-bVoqR-tZyC2DjbqxUkj3yeiGjuBYGXllUvosXE98epXER9UULRuY0SX7GLMgc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200"/>
            <a:ext cx="5686425" cy="546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18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1.1 Work On Deliverable</a:t>
            </a:r>
            <a:endParaRPr lang="en-US" dirty="0"/>
          </a:p>
        </p:txBody>
      </p:sp>
      <p:pic>
        <p:nvPicPr>
          <p:cNvPr id="203778" name="Picture 2" descr="https://lh3.googleusercontent.com/jEuVILoiwCFP5WY5Ke0tnDdL1KKYmH54-6AuMYUg2jFwC0hbe_p4jZW_k0MctEy1EgQzysxno0hJAzg59RZXmaHesv7HKWw2cX82gZCG45Wn3KUO7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5334000" cy="5095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</a:t>
            </a:r>
          </a:p>
          <a:p>
            <a:r>
              <a:rPr lang="en-US" dirty="0" smtClean="0"/>
              <a:t>Vision Document – Julie</a:t>
            </a:r>
          </a:p>
          <a:p>
            <a:r>
              <a:rPr lang="en-US" dirty="0" smtClean="0"/>
              <a:t>Issues </a:t>
            </a:r>
          </a:p>
          <a:p>
            <a:r>
              <a:rPr lang="en-US" dirty="0" smtClean="0"/>
              <a:t>Use Case Diagram</a:t>
            </a:r>
          </a:p>
          <a:p>
            <a:r>
              <a:rPr lang="en-US" dirty="0" smtClean="0"/>
              <a:t>Domain Diagram</a:t>
            </a:r>
          </a:p>
          <a:p>
            <a:r>
              <a:rPr lang="en-US" dirty="0" smtClean="0"/>
              <a:t>SIG</a:t>
            </a:r>
          </a:p>
          <a:p>
            <a:r>
              <a:rPr lang="en-US" dirty="0" smtClean="0"/>
              <a:t>Prototype </a:t>
            </a:r>
          </a:p>
          <a:p>
            <a:r>
              <a:rPr lang="en-US" dirty="0" smtClean="0"/>
              <a:t>Why Team Crutch?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Vision Document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9pPr>
          </a:lstStyle>
          <a:p>
            <a:pPr marL="0" lvl="0" indent="0">
              <a:spcBef>
                <a:spcPts val="581"/>
              </a:spcBef>
              <a:buNone/>
            </a:pPr>
            <a:r>
              <a:rPr lang="en-US">
                <a:latin typeface="Perpetua" pitchFamily="18"/>
              </a:rPr>
              <a:t>HOPE</a:t>
            </a:r>
          </a:p>
          <a:p>
            <a:pPr marL="0" lvl="0" indent="0">
              <a:spcBef>
                <a:spcPts val="581"/>
              </a:spcBef>
              <a:buNone/>
            </a:pPr>
            <a:endParaRPr lang="en-US">
              <a:latin typeface="Perpetua" pitchFamily="18"/>
            </a:endParaRPr>
          </a:p>
          <a:p>
            <a:pPr marL="0" lvl="0" indent="0">
              <a:spcBef>
                <a:spcPts val="581"/>
              </a:spcBef>
              <a:buNone/>
            </a:pPr>
            <a:r>
              <a:rPr lang="en-US">
                <a:latin typeface="Perpetua" pitchFamily="18"/>
              </a:rPr>
              <a:t>Team Crutch aims to develop portable, inexpensive, user-friendly software for the Android platform that mitigates communication barriers for the communication disabled.</a:t>
            </a:r>
          </a:p>
          <a:p>
            <a:pPr marL="0" lvl="0" indent="0">
              <a:spcBef>
                <a:spcPts val="581"/>
              </a:spcBef>
              <a:buNone/>
            </a:pPr>
            <a:endParaRPr lang="en-US">
              <a:latin typeface="Perpetua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02696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14400" y="228960"/>
            <a:ext cx="7772039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Vision Document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914400" y="2514600"/>
            <a:ext cx="7772039" cy="396216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Perpetua"/>
                <a:ea typeface="Lucida Sans Unicode" pitchFamily="2"/>
                <a:cs typeface="Mangal" pitchFamily="2"/>
              </a:defRPr>
            </a:lvl9pPr>
          </a:lstStyle>
          <a:p>
            <a:pPr marL="0" lvl="0" indent="0">
              <a:spcBef>
                <a:spcPts val="581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>
                <a:latin typeface="Perpetua" pitchFamily="18"/>
              </a:rPr>
              <a:t>Helping Elderly Communicate with Others</a:t>
            </a:r>
          </a:p>
          <a:p>
            <a:pPr marL="0" lvl="0" indent="0">
              <a:spcBef>
                <a:spcPts val="581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>
                <a:latin typeface="Perpetua" pitchFamily="18"/>
              </a:rPr>
              <a:t>Stakeholders and Users</a:t>
            </a:r>
          </a:p>
          <a:p>
            <a:pPr marL="0" lvl="0" indent="0">
              <a:spcBef>
                <a:spcPts val="581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>
                <a:latin typeface="Perpetua" pitchFamily="18"/>
              </a:rPr>
              <a:t>Our Product and how it gives HOPE</a:t>
            </a:r>
          </a:p>
          <a:p>
            <a:pPr marL="0" lvl="0" indent="0">
              <a:spcBef>
                <a:spcPts val="581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>
                <a:latin typeface="Perpetua" pitchFamily="18"/>
              </a:rPr>
              <a:t>Features and Constraints</a:t>
            </a:r>
          </a:p>
          <a:p>
            <a:pPr marL="0" lvl="0" indent="0">
              <a:spcBef>
                <a:spcPts val="581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endParaRPr lang="en-US">
              <a:latin typeface="Perpetua" pitchFamily="18"/>
            </a:endParaRPr>
          </a:p>
          <a:p>
            <a:pPr marL="0" lvl="0" indent="0">
              <a:spcBef>
                <a:spcPts val="581"/>
              </a:spcBef>
              <a:buNone/>
            </a:pPr>
            <a:endParaRPr lang="en-US">
              <a:latin typeface="Perpetua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054484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</a:t>
            </a:r>
          </a:p>
          <a:p>
            <a:r>
              <a:rPr lang="en-US" dirty="0" smtClean="0"/>
              <a:t>Vision Document </a:t>
            </a:r>
          </a:p>
          <a:p>
            <a:r>
              <a:rPr lang="en-US" dirty="0" smtClean="0"/>
              <a:t>Issues – Ashley</a:t>
            </a:r>
          </a:p>
          <a:p>
            <a:r>
              <a:rPr lang="en-US" dirty="0" smtClean="0"/>
              <a:t>Use Case Diagram</a:t>
            </a:r>
          </a:p>
          <a:p>
            <a:r>
              <a:rPr lang="en-US" dirty="0" smtClean="0"/>
              <a:t>Domain Diagram</a:t>
            </a:r>
          </a:p>
          <a:p>
            <a:r>
              <a:rPr lang="en-US" dirty="0" smtClean="0"/>
              <a:t>SIG</a:t>
            </a:r>
          </a:p>
          <a:p>
            <a:r>
              <a:rPr lang="en-US" dirty="0" smtClean="0"/>
              <a:t>Prototype </a:t>
            </a:r>
          </a:p>
          <a:p>
            <a:r>
              <a:rPr lang="en-US" dirty="0" smtClean="0"/>
              <a:t>Why Team Crutch?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573</TotalTime>
  <Words>552</Words>
  <Application>Microsoft Office PowerPoint</Application>
  <PresentationFormat>On-screen Show (4:3)</PresentationFormat>
  <Paragraphs>145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Equity</vt:lpstr>
      <vt:lpstr>Team Crutch </vt:lpstr>
      <vt:lpstr>Agenda </vt:lpstr>
      <vt:lpstr>Process Model Activity Diagram</vt:lpstr>
      <vt:lpstr>1.1 Main Flow</vt:lpstr>
      <vt:lpstr>1.1 Work On Deliverable</vt:lpstr>
      <vt:lpstr>Agenda </vt:lpstr>
      <vt:lpstr>Vision Document</vt:lpstr>
      <vt:lpstr>Vision Document</vt:lpstr>
      <vt:lpstr>Agenda </vt:lpstr>
      <vt:lpstr>Issues</vt:lpstr>
      <vt:lpstr>Issues</vt:lpstr>
      <vt:lpstr>Issues</vt:lpstr>
      <vt:lpstr>Issues</vt:lpstr>
      <vt:lpstr>Issues</vt:lpstr>
      <vt:lpstr>Issues</vt:lpstr>
      <vt:lpstr>Issues</vt:lpstr>
      <vt:lpstr>Agenda </vt:lpstr>
      <vt:lpstr>Use Case Diagram</vt:lpstr>
      <vt:lpstr> Activity</vt:lpstr>
      <vt:lpstr> Sequence </vt:lpstr>
      <vt:lpstr>Agenda </vt:lpstr>
      <vt:lpstr>Domain Class Diagram</vt:lpstr>
      <vt:lpstr>Agenda </vt:lpstr>
      <vt:lpstr>Helping Others Communicate with the Elderly</vt:lpstr>
      <vt:lpstr>Handling Emergency Situations </vt:lpstr>
      <vt:lpstr>Helping Elderly Communicate with Others (Partial)</vt:lpstr>
      <vt:lpstr>Helping Elderly Communicate with Others (Partial)</vt:lpstr>
      <vt:lpstr>Agenda </vt:lpstr>
      <vt:lpstr>Prototype</vt:lpstr>
      <vt:lpstr>Agenda </vt:lpstr>
      <vt:lpstr>Why Team Crutch?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Crutch</dc:title>
  <dc:creator>user</dc:creator>
  <cp:lastModifiedBy>Caitlin</cp:lastModifiedBy>
  <cp:revision>18</cp:revision>
  <dcterms:created xsi:type="dcterms:W3CDTF">2010-11-25T05:10:44Z</dcterms:created>
  <dcterms:modified xsi:type="dcterms:W3CDTF">2010-11-30T17:16:54Z</dcterms:modified>
</cp:coreProperties>
</file>