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handoutMasterIdLst>
    <p:handoutMasterId r:id="rId24"/>
  </p:handoutMasterIdLst>
  <p:sldIdLst>
    <p:sldId id="256" r:id="rId2"/>
    <p:sldId id="269" r:id="rId3"/>
    <p:sldId id="270" r:id="rId4"/>
    <p:sldId id="259" r:id="rId5"/>
    <p:sldId id="271" r:id="rId6"/>
    <p:sldId id="268" r:id="rId7"/>
    <p:sldId id="279" r:id="rId8"/>
    <p:sldId id="278" r:id="rId9"/>
    <p:sldId id="280" r:id="rId10"/>
    <p:sldId id="282" r:id="rId11"/>
    <p:sldId id="272" r:id="rId12"/>
    <p:sldId id="257" r:id="rId13"/>
    <p:sldId id="273" r:id="rId14"/>
    <p:sldId id="274" r:id="rId15"/>
    <p:sldId id="275" r:id="rId16"/>
    <p:sldId id="276" r:id="rId17"/>
    <p:sldId id="258" r:id="rId18"/>
    <p:sldId id="262" r:id="rId19"/>
    <p:sldId id="281" r:id="rId20"/>
    <p:sldId id="264" r:id="rId21"/>
    <p:sldId id="267" r:id="rId22"/>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953" autoAdjust="0"/>
  </p:normalViewPr>
  <p:slideViewPr>
    <p:cSldViewPr>
      <p:cViewPr varScale="1">
        <p:scale>
          <a:sx n="58" d="100"/>
          <a:sy n="58" d="100"/>
        </p:scale>
        <p:origin x="-17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171846-D064-4B1B-97AE-D393295922B5}" type="doc">
      <dgm:prSet loTypeId="urn:microsoft.com/office/officeart/2008/layout/HalfCircleOrganizationChart" loCatId="hierarchy" qsTypeId="urn:microsoft.com/office/officeart/2005/8/quickstyle/simple1" qsCatId="simple" csTypeId="urn:microsoft.com/office/officeart/2005/8/colors/colorful3" csCatId="colorful" phldr="1"/>
      <dgm:spPr/>
      <dgm:t>
        <a:bodyPr/>
        <a:lstStyle/>
        <a:p>
          <a:endParaRPr lang="en-US"/>
        </a:p>
      </dgm:t>
    </dgm:pt>
    <dgm:pt modelId="{B2150B9F-C4F6-4A81-B3A4-9EDD874EF6CC}">
      <dgm:prSet phldrT="[Text]" custT="1"/>
      <dgm:spPr/>
      <dgm:t>
        <a:bodyPr/>
        <a:lstStyle/>
        <a:p>
          <a:r>
            <a:rPr lang="en-US" sz="1050"/>
            <a:t>Project</a:t>
          </a:r>
          <a:endParaRPr lang="en-US" sz="700"/>
        </a:p>
      </dgm:t>
    </dgm:pt>
    <dgm:pt modelId="{C83DBC85-1189-4B0F-B5D5-8208D067EB32}" type="parTrans" cxnId="{2B94EA43-DDB0-44C3-BE31-63DB2EBFE4DD}">
      <dgm:prSet/>
      <dgm:spPr/>
      <dgm:t>
        <a:bodyPr/>
        <a:lstStyle/>
        <a:p>
          <a:endParaRPr lang="en-US"/>
        </a:p>
      </dgm:t>
    </dgm:pt>
    <dgm:pt modelId="{CF751DFA-408D-4BC3-9F6C-7874384A2D66}" type="sibTrans" cxnId="{2B94EA43-DDB0-44C3-BE31-63DB2EBFE4DD}">
      <dgm:prSet/>
      <dgm:spPr/>
      <dgm:t>
        <a:bodyPr/>
        <a:lstStyle/>
        <a:p>
          <a:endParaRPr lang="en-US"/>
        </a:p>
      </dgm:t>
    </dgm:pt>
    <dgm:pt modelId="{BE7CE10C-8620-4ABD-9F90-83BDEFD6AE0B}" type="asst">
      <dgm:prSet phldrT="[Text]" custT="1"/>
      <dgm:spPr/>
      <dgm:t>
        <a:bodyPr/>
        <a:lstStyle/>
        <a:p>
          <a:r>
            <a:rPr lang="en-US" sz="800"/>
            <a:t>Stakeholder</a:t>
          </a:r>
          <a:r>
            <a:rPr lang="en-US" sz="700"/>
            <a:t> </a:t>
          </a:r>
          <a:r>
            <a:rPr lang="en-US" sz="800"/>
            <a:t>Analysis</a:t>
          </a:r>
          <a:endParaRPr lang="en-US" sz="700"/>
        </a:p>
      </dgm:t>
    </dgm:pt>
    <dgm:pt modelId="{2B541470-E5E4-4439-A79A-C248C7F0D192}" type="parTrans" cxnId="{F0E8401D-0054-4350-AD9E-893898414875}">
      <dgm:prSet/>
      <dgm:spPr/>
      <dgm:t>
        <a:bodyPr/>
        <a:lstStyle/>
        <a:p>
          <a:endParaRPr lang="en-US"/>
        </a:p>
      </dgm:t>
    </dgm:pt>
    <dgm:pt modelId="{6A256D66-2013-4146-AFD0-6A580DD90E1A}" type="sibTrans" cxnId="{F0E8401D-0054-4350-AD9E-893898414875}">
      <dgm:prSet/>
      <dgm:spPr/>
      <dgm:t>
        <a:bodyPr/>
        <a:lstStyle/>
        <a:p>
          <a:endParaRPr lang="en-US"/>
        </a:p>
      </dgm:t>
    </dgm:pt>
    <dgm:pt modelId="{4B834A0D-1760-46D3-9F8A-490D18FC20B9}">
      <dgm:prSet phldrT="[Text]" custT="1"/>
      <dgm:spPr/>
      <dgm:t>
        <a:bodyPr/>
        <a:lstStyle/>
        <a:p>
          <a:r>
            <a:rPr lang="en-US" sz="800" dirty="0"/>
            <a:t>Requirements (Scope)</a:t>
          </a:r>
        </a:p>
      </dgm:t>
    </dgm:pt>
    <dgm:pt modelId="{348C2D68-5D57-4DA0-BB38-943282E701B2}" type="parTrans" cxnId="{D78951A7-4E9D-4029-8D4C-CA97B647C2AC}">
      <dgm:prSet/>
      <dgm:spPr/>
      <dgm:t>
        <a:bodyPr/>
        <a:lstStyle/>
        <a:p>
          <a:endParaRPr lang="en-US"/>
        </a:p>
      </dgm:t>
    </dgm:pt>
    <dgm:pt modelId="{76CDED2A-17A3-46E2-814F-7183A70962EB}" type="sibTrans" cxnId="{D78951A7-4E9D-4029-8D4C-CA97B647C2AC}">
      <dgm:prSet/>
      <dgm:spPr/>
      <dgm:t>
        <a:bodyPr/>
        <a:lstStyle/>
        <a:p>
          <a:endParaRPr lang="en-US"/>
        </a:p>
      </dgm:t>
    </dgm:pt>
    <dgm:pt modelId="{4D115869-2317-4D93-B0A2-D20ABA8C415D}">
      <dgm:prSet phldrT="[Text]" custT="1"/>
      <dgm:spPr/>
      <dgm:t>
        <a:bodyPr/>
        <a:lstStyle/>
        <a:p>
          <a:r>
            <a:rPr lang="en-US" sz="800"/>
            <a:t>Time</a:t>
          </a:r>
        </a:p>
      </dgm:t>
    </dgm:pt>
    <dgm:pt modelId="{C105EB6B-5C72-4879-BD20-5FCF7594A0D9}" type="parTrans" cxnId="{07B151D0-32B9-40DF-A74C-5DDDC6D9179C}">
      <dgm:prSet/>
      <dgm:spPr/>
      <dgm:t>
        <a:bodyPr/>
        <a:lstStyle/>
        <a:p>
          <a:endParaRPr lang="en-US"/>
        </a:p>
      </dgm:t>
    </dgm:pt>
    <dgm:pt modelId="{4D5CD0BB-7D0F-4F12-BE4B-C0AA815E5C55}" type="sibTrans" cxnId="{07B151D0-32B9-40DF-A74C-5DDDC6D9179C}">
      <dgm:prSet/>
      <dgm:spPr/>
      <dgm:t>
        <a:bodyPr/>
        <a:lstStyle/>
        <a:p>
          <a:endParaRPr lang="en-US"/>
        </a:p>
      </dgm:t>
    </dgm:pt>
    <dgm:pt modelId="{A44E8CC2-F981-4742-9A25-2B18D5EF81D4}">
      <dgm:prSet phldrT="[Text]" custT="1"/>
      <dgm:spPr/>
      <dgm:t>
        <a:bodyPr/>
        <a:lstStyle/>
        <a:p>
          <a:r>
            <a:rPr lang="en-US" sz="800"/>
            <a:t>Cost</a:t>
          </a:r>
        </a:p>
      </dgm:t>
    </dgm:pt>
    <dgm:pt modelId="{A4210295-5489-4101-884F-568463B59A87}" type="parTrans" cxnId="{491695C2-2E08-4DE0-96B1-52965E6DFB2B}">
      <dgm:prSet/>
      <dgm:spPr/>
      <dgm:t>
        <a:bodyPr/>
        <a:lstStyle/>
        <a:p>
          <a:endParaRPr lang="en-US"/>
        </a:p>
      </dgm:t>
    </dgm:pt>
    <dgm:pt modelId="{D86A4771-3494-4424-8AAF-16A682A44E4F}" type="sibTrans" cxnId="{491695C2-2E08-4DE0-96B1-52965E6DFB2B}">
      <dgm:prSet/>
      <dgm:spPr/>
      <dgm:t>
        <a:bodyPr/>
        <a:lstStyle/>
        <a:p>
          <a:endParaRPr lang="en-US"/>
        </a:p>
      </dgm:t>
    </dgm:pt>
    <dgm:pt modelId="{9D1FA4AF-2093-45C0-B936-6EDB7F3BC880}">
      <dgm:prSet phldrT="[Text]" custT="1"/>
      <dgm:spPr/>
      <dgm:t>
        <a:bodyPr/>
        <a:lstStyle/>
        <a:p>
          <a:r>
            <a:rPr lang="en-US" sz="800"/>
            <a:t>Human Resources</a:t>
          </a:r>
        </a:p>
      </dgm:t>
    </dgm:pt>
    <dgm:pt modelId="{2A6BFB19-D88A-4277-B866-6619B2003A6A}" type="parTrans" cxnId="{8A633506-AE0F-4364-8C61-E0C62BFF2F81}">
      <dgm:prSet/>
      <dgm:spPr/>
      <dgm:t>
        <a:bodyPr/>
        <a:lstStyle/>
        <a:p>
          <a:endParaRPr lang="en-US"/>
        </a:p>
      </dgm:t>
    </dgm:pt>
    <dgm:pt modelId="{F644CE1F-0525-4972-81A4-FFE6B6BC8317}" type="sibTrans" cxnId="{8A633506-AE0F-4364-8C61-E0C62BFF2F81}">
      <dgm:prSet/>
      <dgm:spPr/>
      <dgm:t>
        <a:bodyPr/>
        <a:lstStyle/>
        <a:p>
          <a:endParaRPr lang="en-US"/>
        </a:p>
      </dgm:t>
    </dgm:pt>
    <dgm:pt modelId="{3452F6D1-3BA0-48B5-870A-B6B0B1F75AF9}">
      <dgm:prSet phldrT="[Text]" custT="1"/>
      <dgm:spPr/>
      <dgm:t>
        <a:bodyPr/>
        <a:lstStyle/>
        <a:p>
          <a:r>
            <a:rPr lang="en-US" sz="800"/>
            <a:t>Risk</a:t>
          </a:r>
        </a:p>
      </dgm:t>
    </dgm:pt>
    <dgm:pt modelId="{9340F8D6-EBDA-4D68-98DE-32FCA8AC02CF}" type="parTrans" cxnId="{6A12875D-8E19-47C8-8D7D-B4A0B87DCD73}">
      <dgm:prSet/>
      <dgm:spPr/>
      <dgm:t>
        <a:bodyPr/>
        <a:lstStyle/>
        <a:p>
          <a:endParaRPr lang="en-US"/>
        </a:p>
      </dgm:t>
    </dgm:pt>
    <dgm:pt modelId="{B3316193-F8A8-4C28-9400-6595083B9E32}" type="sibTrans" cxnId="{6A12875D-8E19-47C8-8D7D-B4A0B87DCD73}">
      <dgm:prSet/>
      <dgm:spPr/>
      <dgm:t>
        <a:bodyPr/>
        <a:lstStyle/>
        <a:p>
          <a:endParaRPr lang="en-US"/>
        </a:p>
      </dgm:t>
    </dgm:pt>
    <dgm:pt modelId="{A4AEB9A7-14A5-492A-B73E-B0A1B13C9709}">
      <dgm:prSet phldrT="[Text]" custT="1"/>
      <dgm:spPr/>
      <dgm:t>
        <a:bodyPr/>
        <a:lstStyle/>
        <a:p>
          <a:r>
            <a:rPr lang="en-US" sz="800" dirty="0"/>
            <a:t>Communication</a:t>
          </a:r>
        </a:p>
      </dgm:t>
    </dgm:pt>
    <dgm:pt modelId="{368B7DEA-2FBC-4056-8A98-29783A6DB76E}" type="parTrans" cxnId="{4E66416A-7ACD-4FC1-8217-748F7CBE4B27}">
      <dgm:prSet/>
      <dgm:spPr/>
      <dgm:t>
        <a:bodyPr/>
        <a:lstStyle/>
        <a:p>
          <a:endParaRPr lang="en-US"/>
        </a:p>
      </dgm:t>
    </dgm:pt>
    <dgm:pt modelId="{E1898C2B-C3BE-4A51-BE11-61A8C1867554}" type="sibTrans" cxnId="{4E66416A-7ACD-4FC1-8217-748F7CBE4B27}">
      <dgm:prSet/>
      <dgm:spPr/>
      <dgm:t>
        <a:bodyPr/>
        <a:lstStyle/>
        <a:p>
          <a:endParaRPr lang="en-US"/>
        </a:p>
      </dgm:t>
    </dgm:pt>
    <dgm:pt modelId="{E9DB09B3-3909-4403-AB6E-0826EA476D01}">
      <dgm:prSet phldrT="[Text]" custT="1"/>
      <dgm:spPr/>
      <dgm:t>
        <a:bodyPr/>
        <a:lstStyle/>
        <a:p>
          <a:r>
            <a:rPr lang="en-US" sz="800"/>
            <a:t>Quality</a:t>
          </a:r>
        </a:p>
      </dgm:t>
    </dgm:pt>
    <dgm:pt modelId="{1C68BFC6-D98D-4476-83A3-AFC165D2DE27}" type="parTrans" cxnId="{52A5589A-254B-44CC-BB32-69E5DC51B23A}">
      <dgm:prSet/>
      <dgm:spPr/>
      <dgm:t>
        <a:bodyPr/>
        <a:lstStyle/>
        <a:p>
          <a:endParaRPr lang="en-US"/>
        </a:p>
      </dgm:t>
    </dgm:pt>
    <dgm:pt modelId="{87A424E6-107E-4601-B856-95A880FC487F}" type="sibTrans" cxnId="{52A5589A-254B-44CC-BB32-69E5DC51B23A}">
      <dgm:prSet/>
      <dgm:spPr/>
      <dgm:t>
        <a:bodyPr/>
        <a:lstStyle/>
        <a:p>
          <a:endParaRPr lang="en-US"/>
        </a:p>
      </dgm:t>
    </dgm:pt>
    <dgm:pt modelId="{795B6221-C52F-4CF7-8A56-2EE3C10131B6}" type="pres">
      <dgm:prSet presAssocID="{0B171846-D064-4B1B-97AE-D393295922B5}" presName="Name0" presStyleCnt="0">
        <dgm:presLayoutVars>
          <dgm:orgChart val="1"/>
          <dgm:chPref val="1"/>
          <dgm:dir/>
          <dgm:animOne val="branch"/>
          <dgm:animLvl val="lvl"/>
          <dgm:resizeHandles/>
        </dgm:presLayoutVars>
      </dgm:prSet>
      <dgm:spPr/>
      <dgm:t>
        <a:bodyPr/>
        <a:lstStyle/>
        <a:p>
          <a:endParaRPr lang="en-US"/>
        </a:p>
      </dgm:t>
    </dgm:pt>
    <dgm:pt modelId="{5769FF31-900B-44C2-9AD6-599C3B450FF5}" type="pres">
      <dgm:prSet presAssocID="{B2150B9F-C4F6-4A81-B3A4-9EDD874EF6CC}" presName="hierRoot1" presStyleCnt="0">
        <dgm:presLayoutVars>
          <dgm:hierBranch val="init"/>
        </dgm:presLayoutVars>
      </dgm:prSet>
      <dgm:spPr/>
    </dgm:pt>
    <dgm:pt modelId="{45CCBC76-7A28-4B0A-B66D-3FBC76C08D7A}" type="pres">
      <dgm:prSet presAssocID="{B2150B9F-C4F6-4A81-B3A4-9EDD874EF6CC}" presName="rootComposite1" presStyleCnt="0"/>
      <dgm:spPr/>
    </dgm:pt>
    <dgm:pt modelId="{5E9166D8-71D6-4BD9-AF1C-66ED314A3298}" type="pres">
      <dgm:prSet presAssocID="{B2150B9F-C4F6-4A81-B3A4-9EDD874EF6CC}" presName="rootText1" presStyleLbl="alignAcc1" presStyleIdx="0" presStyleCnt="0">
        <dgm:presLayoutVars>
          <dgm:chPref val="3"/>
        </dgm:presLayoutVars>
      </dgm:prSet>
      <dgm:spPr/>
      <dgm:t>
        <a:bodyPr/>
        <a:lstStyle/>
        <a:p>
          <a:endParaRPr lang="en-US"/>
        </a:p>
      </dgm:t>
    </dgm:pt>
    <dgm:pt modelId="{2E4AAB38-BBC9-4910-869A-F15D1251749D}" type="pres">
      <dgm:prSet presAssocID="{B2150B9F-C4F6-4A81-B3A4-9EDD874EF6CC}" presName="topArc1" presStyleLbl="parChTrans1D1" presStyleIdx="0" presStyleCnt="18"/>
      <dgm:spPr/>
    </dgm:pt>
    <dgm:pt modelId="{0A92DD36-DB1D-49D5-8E77-98CC423C3B0E}" type="pres">
      <dgm:prSet presAssocID="{B2150B9F-C4F6-4A81-B3A4-9EDD874EF6CC}" presName="bottomArc1" presStyleLbl="parChTrans1D1" presStyleIdx="1" presStyleCnt="18"/>
      <dgm:spPr/>
    </dgm:pt>
    <dgm:pt modelId="{B30C17B5-F986-40DE-BE48-BFBAA4DE187B}" type="pres">
      <dgm:prSet presAssocID="{B2150B9F-C4F6-4A81-B3A4-9EDD874EF6CC}" presName="topConnNode1" presStyleLbl="node1" presStyleIdx="0" presStyleCnt="0"/>
      <dgm:spPr/>
      <dgm:t>
        <a:bodyPr/>
        <a:lstStyle/>
        <a:p>
          <a:endParaRPr lang="en-US"/>
        </a:p>
      </dgm:t>
    </dgm:pt>
    <dgm:pt modelId="{EFBE38F5-1BD0-4C10-8915-36F067A65E41}" type="pres">
      <dgm:prSet presAssocID="{B2150B9F-C4F6-4A81-B3A4-9EDD874EF6CC}" presName="hierChild2" presStyleCnt="0"/>
      <dgm:spPr/>
    </dgm:pt>
    <dgm:pt modelId="{3EE68C05-CBBB-49B6-AB7C-3D6DBF5D2F10}" type="pres">
      <dgm:prSet presAssocID="{348C2D68-5D57-4DA0-BB38-943282E701B2}" presName="Name28" presStyleLbl="parChTrans1D2" presStyleIdx="0" presStyleCnt="8"/>
      <dgm:spPr/>
      <dgm:t>
        <a:bodyPr/>
        <a:lstStyle/>
        <a:p>
          <a:endParaRPr lang="en-US"/>
        </a:p>
      </dgm:t>
    </dgm:pt>
    <dgm:pt modelId="{3064E783-5F25-4283-83C0-764E5E65D073}" type="pres">
      <dgm:prSet presAssocID="{4B834A0D-1760-46D3-9F8A-490D18FC20B9}" presName="hierRoot2" presStyleCnt="0">
        <dgm:presLayoutVars>
          <dgm:hierBranch val="init"/>
        </dgm:presLayoutVars>
      </dgm:prSet>
      <dgm:spPr/>
    </dgm:pt>
    <dgm:pt modelId="{D7FFB477-91BA-4F3D-909F-7AB61426F1B3}" type="pres">
      <dgm:prSet presAssocID="{4B834A0D-1760-46D3-9F8A-490D18FC20B9}" presName="rootComposite2" presStyleCnt="0"/>
      <dgm:spPr/>
    </dgm:pt>
    <dgm:pt modelId="{629863A8-AC1E-435E-9C7E-3823A1292D32}" type="pres">
      <dgm:prSet presAssocID="{4B834A0D-1760-46D3-9F8A-490D18FC20B9}" presName="rootText2" presStyleLbl="alignAcc1" presStyleIdx="0" presStyleCnt="0" custScaleX="134202" custScaleY="87734">
        <dgm:presLayoutVars>
          <dgm:chPref val="3"/>
        </dgm:presLayoutVars>
      </dgm:prSet>
      <dgm:spPr/>
      <dgm:t>
        <a:bodyPr/>
        <a:lstStyle/>
        <a:p>
          <a:endParaRPr lang="en-US"/>
        </a:p>
      </dgm:t>
    </dgm:pt>
    <dgm:pt modelId="{D96E92D3-912F-4432-A135-5B80116FFFC6}" type="pres">
      <dgm:prSet presAssocID="{4B834A0D-1760-46D3-9F8A-490D18FC20B9}" presName="topArc2" presStyleLbl="parChTrans1D1" presStyleIdx="2" presStyleCnt="18"/>
      <dgm:spPr/>
    </dgm:pt>
    <dgm:pt modelId="{DE6E4FF9-3BEC-4364-8F50-FD76D6B0C77D}" type="pres">
      <dgm:prSet presAssocID="{4B834A0D-1760-46D3-9F8A-490D18FC20B9}" presName="bottomArc2" presStyleLbl="parChTrans1D1" presStyleIdx="3" presStyleCnt="18"/>
      <dgm:spPr/>
    </dgm:pt>
    <dgm:pt modelId="{9630E828-FC21-45D3-993E-AB79DFCCE7D3}" type="pres">
      <dgm:prSet presAssocID="{4B834A0D-1760-46D3-9F8A-490D18FC20B9}" presName="topConnNode2" presStyleLbl="node2" presStyleIdx="0" presStyleCnt="0"/>
      <dgm:spPr/>
      <dgm:t>
        <a:bodyPr/>
        <a:lstStyle/>
        <a:p>
          <a:endParaRPr lang="en-US"/>
        </a:p>
      </dgm:t>
    </dgm:pt>
    <dgm:pt modelId="{A8EE9547-1220-4020-9643-CAC6C9216D2E}" type="pres">
      <dgm:prSet presAssocID="{4B834A0D-1760-46D3-9F8A-490D18FC20B9}" presName="hierChild4" presStyleCnt="0"/>
      <dgm:spPr/>
    </dgm:pt>
    <dgm:pt modelId="{9AB7C942-DDD4-486B-A8DE-2C641F08B791}" type="pres">
      <dgm:prSet presAssocID="{4B834A0D-1760-46D3-9F8A-490D18FC20B9}" presName="hierChild5" presStyleCnt="0"/>
      <dgm:spPr/>
    </dgm:pt>
    <dgm:pt modelId="{A42A0887-539F-46E9-8CCB-6E5321065112}" type="pres">
      <dgm:prSet presAssocID="{C105EB6B-5C72-4879-BD20-5FCF7594A0D9}" presName="Name28" presStyleLbl="parChTrans1D2" presStyleIdx="1" presStyleCnt="8"/>
      <dgm:spPr/>
      <dgm:t>
        <a:bodyPr/>
        <a:lstStyle/>
        <a:p>
          <a:endParaRPr lang="en-US"/>
        </a:p>
      </dgm:t>
    </dgm:pt>
    <dgm:pt modelId="{DA625358-03C0-487E-933E-6790CEC09B6D}" type="pres">
      <dgm:prSet presAssocID="{4D115869-2317-4D93-B0A2-D20ABA8C415D}" presName="hierRoot2" presStyleCnt="0">
        <dgm:presLayoutVars>
          <dgm:hierBranch val="init"/>
        </dgm:presLayoutVars>
      </dgm:prSet>
      <dgm:spPr/>
    </dgm:pt>
    <dgm:pt modelId="{5A5A19FF-BA84-4C1B-8AA3-F33D76999204}" type="pres">
      <dgm:prSet presAssocID="{4D115869-2317-4D93-B0A2-D20ABA8C415D}" presName="rootComposite2" presStyleCnt="0"/>
      <dgm:spPr/>
    </dgm:pt>
    <dgm:pt modelId="{C5BC7322-A2A2-4392-86FB-20794DA6595D}" type="pres">
      <dgm:prSet presAssocID="{4D115869-2317-4D93-B0A2-D20ABA8C415D}" presName="rootText2" presStyleLbl="alignAcc1" presStyleIdx="0" presStyleCnt="0">
        <dgm:presLayoutVars>
          <dgm:chPref val="3"/>
        </dgm:presLayoutVars>
      </dgm:prSet>
      <dgm:spPr/>
      <dgm:t>
        <a:bodyPr/>
        <a:lstStyle/>
        <a:p>
          <a:endParaRPr lang="en-US"/>
        </a:p>
      </dgm:t>
    </dgm:pt>
    <dgm:pt modelId="{E2B49E25-F094-4D9F-B661-D4296F27EFAD}" type="pres">
      <dgm:prSet presAssocID="{4D115869-2317-4D93-B0A2-D20ABA8C415D}" presName="topArc2" presStyleLbl="parChTrans1D1" presStyleIdx="4" presStyleCnt="18"/>
      <dgm:spPr/>
    </dgm:pt>
    <dgm:pt modelId="{F2D67F33-C371-4BB3-8444-A909EA47FA88}" type="pres">
      <dgm:prSet presAssocID="{4D115869-2317-4D93-B0A2-D20ABA8C415D}" presName="bottomArc2" presStyleLbl="parChTrans1D1" presStyleIdx="5" presStyleCnt="18"/>
      <dgm:spPr/>
    </dgm:pt>
    <dgm:pt modelId="{B844BE1F-AB03-4B66-B4AD-2E8C81871BD3}" type="pres">
      <dgm:prSet presAssocID="{4D115869-2317-4D93-B0A2-D20ABA8C415D}" presName="topConnNode2" presStyleLbl="node2" presStyleIdx="0" presStyleCnt="0"/>
      <dgm:spPr/>
      <dgm:t>
        <a:bodyPr/>
        <a:lstStyle/>
        <a:p>
          <a:endParaRPr lang="en-US"/>
        </a:p>
      </dgm:t>
    </dgm:pt>
    <dgm:pt modelId="{69EB4C10-71C8-4687-93D9-7605F34161EA}" type="pres">
      <dgm:prSet presAssocID="{4D115869-2317-4D93-B0A2-D20ABA8C415D}" presName="hierChild4" presStyleCnt="0"/>
      <dgm:spPr/>
    </dgm:pt>
    <dgm:pt modelId="{7B3CCF88-A710-480C-A969-6AA81D689280}" type="pres">
      <dgm:prSet presAssocID="{4D115869-2317-4D93-B0A2-D20ABA8C415D}" presName="hierChild5" presStyleCnt="0"/>
      <dgm:spPr/>
    </dgm:pt>
    <dgm:pt modelId="{75F7B6A0-0947-4FCE-9E83-93021C436989}" type="pres">
      <dgm:prSet presAssocID="{A4210295-5489-4101-884F-568463B59A87}" presName="Name28" presStyleLbl="parChTrans1D2" presStyleIdx="2" presStyleCnt="8"/>
      <dgm:spPr/>
      <dgm:t>
        <a:bodyPr/>
        <a:lstStyle/>
        <a:p>
          <a:endParaRPr lang="en-US"/>
        </a:p>
      </dgm:t>
    </dgm:pt>
    <dgm:pt modelId="{D4A909ED-4B0A-4F17-8EEE-7A4AEDC2FE8C}" type="pres">
      <dgm:prSet presAssocID="{A44E8CC2-F981-4742-9A25-2B18D5EF81D4}" presName="hierRoot2" presStyleCnt="0">
        <dgm:presLayoutVars>
          <dgm:hierBranch val="init"/>
        </dgm:presLayoutVars>
      </dgm:prSet>
      <dgm:spPr/>
    </dgm:pt>
    <dgm:pt modelId="{7EDE9EBF-0FF2-4081-B5D5-1EF90AC2A838}" type="pres">
      <dgm:prSet presAssocID="{A44E8CC2-F981-4742-9A25-2B18D5EF81D4}" presName="rootComposite2" presStyleCnt="0"/>
      <dgm:spPr/>
    </dgm:pt>
    <dgm:pt modelId="{41A04812-14E9-4519-8DD7-9BB270549A61}" type="pres">
      <dgm:prSet presAssocID="{A44E8CC2-F981-4742-9A25-2B18D5EF81D4}" presName="rootText2" presStyleLbl="alignAcc1" presStyleIdx="0" presStyleCnt="0">
        <dgm:presLayoutVars>
          <dgm:chPref val="3"/>
        </dgm:presLayoutVars>
      </dgm:prSet>
      <dgm:spPr/>
      <dgm:t>
        <a:bodyPr/>
        <a:lstStyle/>
        <a:p>
          <a:endParaRPr lang="en-US"/>
        </a:p>
      </dgm:t>
    </dgm:pt>
    <dgm:pt modelId="{FE3FDA16-E4F4-4B45-AF92-0E619199867D}" type="pres">
      <dgm:prSet presAssocID="{A44E8CC2-F981-4742-9A25-2B18D5EF81D4}" presName="topArc2" presStyleLbl="parChTrans1D1" presStyleIdx="6" presStyleCnt="18"/>
      <dgm:spPr/>
    </dgm:pt>
    <dgm:pt modelId="{29100DBD-66FB-40CC-BF7E-A8C8BC916DFE}" type="pres">
      <dgm:prSet presAssocID="{A44E8CC2-F981-4742-9A25-2B18D5EF81D4}" presName="bottomArc2" presStyleLbl="parChTrans1D1" presStyleIdx="7" presStyleCnt="18"/>
      <dgm:spPr/>
    </dgm:pt>
    <dgm:pt modelId="{98B8D419-D72A-4119-8B80-99524B878688}" type="pres">
      <dgm:prSet presAssocID="{A44E8CC2-F981-4742-9A25-2B18D5EF81D4}" presName="topConnNode2" presStyleLbl="node2" presStyleIdx="0" presStyleCnt="0"/>
      <dgm:spPr/>
      <dgm:t>
        <a:bodyPr/>
        <a:lstStyle/>
        <a:p>
          <a:endParaRPr lang="en-US"/>
        </a:p>
      </dgm:t>
    </dgm:pt>
    <dgm:pt modelId="{5078354B-F317-4F2B-BE4B-A2CB83160966}" type="pres">
      <dgm:prSet presAssocID="{A44E8CC2-F981-4742-9A25-2B18D5EF81D4}" presName="hierChild4" presStyleCnt="0"/>
      <dgm:spPr/>
    </dgm:pt>
    <dgm:pt modelId="{0B1622AB-958E-4F00-8EBF-955C766FED80}" type="pres">
      <dgm:prSet presAssocID="{A44E8CC2-F981-4742-9A25-2B18D5EF81D4}" presName="hierChild5" presStyleCnt="0"/>
      <dgm:spPr/>
    </dgm:pt>
    <dgm:pt modelId="{17CBCDFC-423A-41A5-A16F-67D3F690CC1F}" type="pres">
      <dgm:prSet presAssocID="{2A6BFB19-D88A-4277-B866-6619B2003A6A}" presName="Name28" presStyleLbl="parChTrans1D2" presStyleIdx="3" presStyleCnt="8"/>
      <dgm:spPr/>
      <dgm:t>
        <a:bodyPr/>
        <a:lstStyle/>
        <a:p>
          <a:endParaRPr lang="en-US"/>
        </a:p>
      </dgm:t>
    </dgm:pt>
    <dgm:pt modelId="{B54397C7-9C96-4A7D-A490-B0A59B458365}" type="pres">
      <dgm:prSet presAssocID="{9D1FA4AF-2093-45C0-B936-6EDB7F3BC880}" presName="hierRoot2" presStyleCnt="0">
        <dgm:presLayoutVars>
          <dgm:hierBranch val="init"/>
        </dgm:presLayoutVars>
      </dgm:prSet>
      <dgm:spPr/>
    </dgm:pt>
    <dgm:pt modelId="{62F389E4-CA77-4DD1-B261-81C1F0F0814B}" type="pres">
      <dgm:prSet presAssocID="{9D1FA4AF-2093-45C0-B936-6EDB7F3BC880}" presName="rootComposite2" presStyleCnt="0"/>
      <dgm:spPr/>
    </dgm:pt>
    <dgm:pt modelId="{75D4A685-5272-4125-AD27-2307A5FAE713}" type="pres">
      <dgm:prSet presAssocID="{9D1FA4AF-2093-45C0-B936-6EDB7F3BC880}" presName="rootText2" presStyleLbl="alignAcc1" presStyleIdx="0" presStyleCnt="0">
        <dgm:presLayoutVars>
          <dgm:chPref val="3"/>
        </dgm:presLayoutVars>
      </dgm:prSet>
      <dgm:spPr/>
      <dgm:t>
        <a:bodyPr/>
        <a:lstStyle/>
        <a:p>
          <a:endParaRPr lang="en-US"/>
        </a:p>
      </dgm:t>
    </dgm:pt>
    <dgm:pt modelId="{FEDAC1A0-C131-4800-81CB-724240A22CA9}" type="pres">
      <dgm:prSet presAssocID="{9D1FA4AF-2093-45C0-B936-6EDB7F3BC880}" presName="topArc2" presStyleLbl="parChTrans1D1" presStyleIdx="8" presStyleCnt="18"/>
      <dgm:spPr/>
    </dgm:pt>
    <dgm:pt modelId="{D1931573-4BE4-4E86-9010-4B95BBC43BE3}" type="pres">
      <dgm:prSet presAssocID="{9D1FA4AF-2093-45C0-B936-6EDB7F3BC880}" presName="bottomArc2" presStyleLbl="parChTrans1D1" presStyleIdx="9" presStyleCnt="18"/>
      <dgm:spPr/>
    </dgm:pt>
    <dgm:pt modelId="{63113620-B56E-4914-9B15-A713E52816BB}" type="pres">
      <dgm:prSet presAssocID="{9D1FA4AF-2093-45C0-B936-6EDB7F3BC880}" presName="topConnNode2" presStyleLbl="node2" presStyleIdx="0" presStyleCnt="0"/>
      <dgm:spPr/>
      <dgm:t>
        <a:bodyPr/>
        <a:lstStyle/>
        <a:p>
          <a:endParaRPr lang="en-US"/>
        </a:p>
      </dgm:t>
    </dgm:pt>
    <dgm:pt modelId="{E7EF2961-C616-4378-B3A4-099827C95372}" type="pres">
      <dgm:prSet presAssocID="{9D1FA4AF-2093-45C0-B936-6EDB7F3BC880}" presName="hierChild4" presStyleCnt="0"/>
      <dgm:spPr/>
    </dgm:pt>
    <dgm:pt modelId="{41C83BCD-38DF-4A39-9CDA-B1CB3E20E81B}" type="pres">
      <dgm:prSet presAssocID="{9D1FA4AF-2093-45C0-B936-6EDB7F3BC880}" presName="hierChild5" presStyleCnt="0"/>
      <dgm:spPr/>
    </dgm:pt>
    <dgm:pt modelId="{7A17313D-0EE5-4C6A-9FA8-2C8952C4F63E}" type="pres">
      <dgm:prSet presAssocID="{9340F8D6-EBDA-4D68-98DE-32FCA8AC02CF}" presName="Name28" presStyleLbl="parChTrans1D2" presStyleIdx="4" presStyleCnt="8"/>
      <dgm:spPr/>
      <dgm:t>
        <a:bodyPr/>
        <a:lstStyle/>
        <a:p>
          <a:endParaRPr lang="en-US"/>
        </a:p>
      </dgm:t>
    </dgm:pt>
    <dgm:pt modelId="{0EF68DB1-657C-492F-8DED-37BF7C404989}" type="pres">
      <dgm:prSet presAssocID="{3452F6D1-3BA0-48B5-870A-B6B0B1F75AF9}" presName="hierRoot2" presStyleCnt="0">
        <dgm:presLayoutVars>
          <dgm:hierBranch val="init"/>
        </dgm:presLayoutVars>
      </dgm:prSet>
      <dgm:spPr/>
    </dgm:pt>
    <dgm:pt modelId="{144B5D78-A389-4AB4-8F17-924DBAA0E0DA}" type="pres">
      <dgm:prSet presAssocID="{3452F6D1-3BA0-48B5-870A-B6B0B1F75AF9}" presName="rootComposite2" presStyleCnt="0"/>
      <dgm:spPr/>
    </dgm:pt>
    <dgm:pt modelId="{322F3C1E-8DBB-4D0F-BED1-DEA7826849A4}" type="pres">
      <dgm:prSet presAssocID="{3452F6D1-3BA0-48B5-870A-B6B0B1F75AF9}" presName="rootText2" presStyleLbl="alignAcc1" presStyleIdx="0" presStyleCnt="0">
        <dgm:presLayoutVars>
          <dgm:chPref val="3"/>
        </dgm:presLayoutVars>
      </dgm:prSet>
      <dgm:spPr/>
      <dgm:t>
        <a:bodyPr/>
        <a:lstStyle/>
        <a:p>
          <a:endParaRPr lang="en-US"/>
        </a:p>
      </dgm:t>
    </dgm:pt>
    <dgm:pt modelId="{B84822F8-6B91-499C-B30C-E1AF0C672941}" type="pres">
      <dgm:prSet presAssocID="{3452F6D1-3BA0-48B5-870A-B6B0B1F75AF9}" presName="topArc2" presStyleLbl="parChTrans1D1" presStyleIdx="10" presStyleCnt="18"/>
      <dgm:spPr/>
    </dgm:pt>
    <dgm:pt modelId="{61584920-27DD-4AE5-9EBE-C4DF156757F8}" type="pres">
      <dgm:prSet presAssocID="{3452F6D1-3BA0-48B5-870A-B6B0B1F75AF9}" presName="bottomArc2" presStyleLbl="parChTrans1D1" presStyleIdx="11" presStyleCnt="18"/>
      <dgm:spPr/>
    </dgm:pt>
    <dgm:pt modelId="{63053A70-4949-4393-B463-7FCC4A5FCDB3}" type="pres">
      <dgm:prSet presAssocID="{3452F6D1-3BA0-48B5-870A-B6B0B1F75AF9}" presName="topConnNode2" presStyleLbl="node2" presStyleIdx="0" presStyleCnt="0"/>
      <dgm:spPr/>
      <dgm:t>
        <a:bodyPr/>
        <a:lstStyle/>
        <a:p>
          <a:endParaRPr lang="en-US"/>
        </a:p>
      </dgm:t>
    </dgm:pt>
    <dgm:pt modelId="{B0FD8CF6-1D9F-4FF8-A95B-99D708EF4B3A}" type="pres">
      <dgm:prSet presAssocID="{3452F6D1-3BA0-48B5-870A-B6B0B1F75AF9}" presName="hierChild4" presStyleCnt="0"/>
      <dgm:spPr/>
    </dgm:pt>
    <dgm:pt modelId="{33EFC593-0334-4F06-B7DD-58F59FB6BE69}" type="pres">
      <dgm:prSet presAssocID="{3452F6D1-3BA0-48B5-870A-B6B0B1F75AF9}" presName="hierChild5" presStyleCnt="0"/>
      <dgm:spPr/>
    </dgm:pt>
    <dgm:pt modelId="{4FB93590-211B-4B78-B5E5-27C7013A987E}" type="pres">
      <dgm:prSet presAssocID="{368B7DEA-2FBC-4056-8A98-29783A6DB76E}" presName="Name28" presStyleLbl="parChTrans1D2" presStyleIdx="5" presStyleCnt="8"/>
      <dgm:spPr/>
      <dgm:t>
        <a:bodyPr/>
        <a:lstStyle/>
        <a:p>
          <a:endParaRPr lang="en-US"/>
        </a:p>
      </dgm:t>
    </dgm:pt>
    <dgm:pt modelId="{9790D1CE-BFFE-44D0-998B-5B9DD265C723}" type="pres">
      <dgm:prSet presAssocID="{A4AEB9A7-14A5-492A-B73E-B0A1B13C9709}" presName="hierRoot2" presStyleCnt="0">
        <dgm:presLayoutVars>
          <dgm:hierBranch val="init"/>
        </dgm:presLayoutVars>
      </dgm:prSet>
      <dgm:spPr/>
    </dgm:pt>
    <dgm:pt modelId="{5BE02152-4C61-4548-903D-C174B0BF1DB4}" type="pres">
      <dgm:prSet presAssocID="{A4AEB9A7-14A5-492A-B73E-B0A1B13C9709}" presName="rootComposite2" presStyleCnt="0"/>
      <dgm:spPr/>
    </dgm:pt>
    <dgm:pt modelId="{D2EBA07B-CF11-466A-BB3F-65E4FC1C8BC5}" type="pres">
      <dgm:prSet presAssocID="{A4AEB9A7-14A5-492A-B73E-B0A1B13C9709}" presName="rootText2" presStyleLbl="alignAcc1" presStyleIdx="0" presStyleCnt="0" custScaleX="141557" custScaleY="73399">
        <dgm:presLayoutVars>
          <dgm:chPref val="3"/>
        </dgm:presLayoutVars>
      </dgm:prSet>
      <dgm:spPr/>
      <dgm:t>
        <a:bodyPr/>
        <a:lstStyle/>
        <a:p>
          <a:endParaRPr lang="en-US"/>
        </a:p>
      </dgm:t>
    </dgm:pt>
    <dgm:pt modelId="{668F8561-3C11-4156-BA2D-81047B982873}" type="pres">
      <dgm:prSet presAssocID="{A4AEB9A7-14A5-492A-B73E-B0A1B13C9709}" presName="topArc2" presStyleLbl="parChTrans1D1" presStyleIdx="12" presStyleCnt="18"/>
      <dgm:spPr/>
    </dgm:pt>
    <dgm:pt modelId="{41A5F80F-ECF4-4546-9942-9FE0EAAE4A3D}" type="pres">
      <dgm:prSet presAssocID="{A4AEB9A7-14A5-492A-B73E-B0A1B13C9709}" presName="bottomArc2" presStyleLbl="parChTrans1D1" presStyleIdx="13" presStyleCnt="18"/>
      <dgm:spPr/>
    </dgm:pt>
    <dgm:pt modelId="{E5B23376-FB9F-406B-A63C-E019F04C2970}" type="pres">
      <dgm:prSet presAssocID="{A4AEB9A7-14A5-492A-B73E-B0A1B13C9709}" presName="topConnNode2" presStyleLbl="node2" presStyleIdx="0" presStyleCnt="0"/>
      <dgm:spPr/>
      <dgm:t>
        <a:bodyPr/>
        <a:lstStyle/>
        <a:p>
          <a:endParaRPr lang="en-US"/>
        </a:p>
      </dgm:t>
    </dgm:pt>
    <dgm:pt modelId="{BAE76294-007E-4186-91F6-D0DE70A46F23}" type="pres">
      <dgm:prSet presAssocID="{A4AEB9A7-14A5-492A-B73E-B0A1B13C9709}" presName="hierChild4" presStyleCnt="0"/>
      <dgm:spPr/>
    </dgm:pt>
    <dgm:pt modelId="{D3E66F3D-7B38-4CBE-9A83-7709D23EEF5B}" type="pres">
      <dgm:prSet presAssocID="{A4AEB9A7-14A5-492A-B73E-B0A1B13C9709}" presName="hierChild5" presStyleCnt="0"/>
      <dgm:spPr/>
    </dgm:pt>
    <dgm:pt modelId="{7BBF07AB-727B-4EDE-8984-1357C9B195F6}" type="pres">
      <dgm:prSet presAssocID="{1C68BFC6-D98D-4476-83A3-AFC165D2DE27}" presName="Name28" presStyleLbl="parChTrans1D2" presStyleIdx="6" presStyleCnt="8"/>
      <dgm:spPr/>
      <dgm:t>
        <a:bodyPr/>
        <a:lstStyle/>
        <a:p>
          <a:endParaRPr lang="en-US"/>
        </a:p>
      </dgm:t>
    </dgm:pt>
    <dgm:pt modelId="{3609E54B-4309-4A3C-9C18-AEAD24886684}" type="pres">
      <dgm:prSet presAssocID="{E9DB09B3-3909-4403-AB6E-0826EA476D01}" presName="hierRoot2" presStyleCnt="0">
        <dgm:presLayoutVars>
          <dgm:hierBranch val="init"/>
        </dgm:presLayoutVars>
      </dgm:prSet>
      <dgm:spPr/>
    </dgm:pt>
    <dgm:pt modelId="{F08BFC45-15C7-44E6-B47F-9D85225E2A4C}" type="pres">
      <dgm:prSet presAssocID="{E9DB09B3-3909-4403-AB6E-0826EA476D01}" presName="rootComposite2" presStyleCnt="0"/>
      <dgm:spPr/>
    </dgm:pt>
    <dgm:pt modelId="{8FCF0F5A-9E5F-451E-9844-62734B41F960}" type="pres">
      <dgm:prSet presAssocID="{E9DB09B3-3909-4403-AB6E-0826EA476D01}" presName="rootText2" presStyleLbl="alignAcc1" presStyleIdx="0" presStyleCnt="0">
        <dgm:presLayoutVars>
          <dgm:chPref val="3"/>
        </dgm:presLayoutVars>
      </dgm:prSet>
      <dgm:spPr/>
      <dgm:t>
        <a:bodyPr/>
        <a:lstStyle/>
        <a:p>
          <a:endParaRPr lang="en-US"/>
        </a:p>
      </dgm:t>
    </dgm:pt>
    <dgm:pt modelId="{6DF1BB5C-20BA-42A8-9164-0E987F4E2E63}" type="pres">
      <dgm:prSet presAssocID="{E9DB09B3-3909-4403-AB6E-0826EA476D01}" presName="topArc2" presStyleLbl="parChTrans1D1" presStyleIdx="14" presStyleCnt="18"/>
      <dgm:spPr/>
    </dgm:pt>
    <dgm:pt modelId="{FD6F7E60-FB6E-44E9-8D56-809AB93C557D}" type="pres">
      <dgm:prSet presAssocID="{E9DB09B3-3909-4403-AB6E-0826EA476D01}" presName="bottomArc2" presStyleLbl="parChTrans1D1" presStyleIdx="15" presStyleCnt="18"/>
      <dgm:spPr/>
    </dgm:pt>
    <dgm:pt modelId="{009A409A-F625-4F0A-A6D7-8559746602F0}" type="pres">
      <dgm:prSet presAssocID="{E9DB09B3-3909-4403-AB6E-0826EA476D01}" presName="topConnNode2" presStyleLbl="node2" presStyleIdx="0" presStyleCnt="0"/>
      <dgm:spPr/>
      <dgm:t>
        <a:bodyPr/>
        <a:lstStyle/>
        <a:p>
          <a:endParaRPr lang="en-US"/>
        </a:p>
      </dgm:t>
    </dgm:pt>
    <dgm:pt modelId="{00AD84E3-8254-4BD8-A882-47B3BE448BFB}" type="pres">
      <dgm:prSet presAssocID="{E9DB09B3-3909-4403-AB6E-0826EA476D01}" presName="hierChild4" presStyleCnt="0"/>
      <dgm:spPr/>
    </dgm:pt>
    <dgm:pt modelId="{A82F785D-245C-4174-8E49-D871B67571F4}" type="pres">
      <dgm:prSet presAssocID="{E9DB09B3-3909-4403-AB6E-0826EA476D01}" presName="hierChild5" presStyleCnt="0"/>
      <dgm:spPr/>
    </dgm:pt>
    <dgm:pt modelId="{092A2CD0-DE8C-4136-A455-D0F16AC02CE1}" type="pres">
      <dgm:prSet presAssocID="{B2150B9F-C4F6-4A81-B3A4-9EDD874EF6CC}" presName="hierChild3" presStyleCnt="0"/>
      <dgm:spPr/>
    </dgm:pt>
    <dgm:pt modelId="{D18E2CF4-C5F3-484D-A589-49A7F63922D4}" type="pres">
      <dgm:prSet presAssocID="{2B541470-E5E4-4439-A79A-C248C7F0D192}" presName="Name101" presStyleLbl="parChTrans1D2" presStyleIdx="7" presStyleCnt="8"/>
      <dgm:spPr/>
      <dgm:t>
        <a:bodyPr/>
        <a:lstStyle/>
        <a:p>
          <a:endParaRPr lang="en-US"/>
        </a:p>
      </dgm:t>
    </dgm:pt>
    <dgm:pt modelId="{4FF24E7F-E5CF-4719-8B8E-447F04D5DB80}" type="pres">
      <dgm:prSet presAssocID="{BE7CE10C-8620-4ABD-9F90-83BDEFD6AE0B}" presName="hierRoot3" presStyleCnt="0">
        <dgm:presLayoutVars>
          <dgm:hierBranch val="init"/>
        </dgm:presLayoutVars>
      </dgm:prSet>
      <dgm:spPr/>
    </dgm:pt>
    <dgm:pt modelId="{01063B7D-ABE1-4DFE-9844-9A5AE6AA290E}" type="pres">
      <dgm:prSet presAssocID="{BE7CE10C-8620-4ABD-9F90-83BDEFD6AE0B}" presName="rootComposite3" presStyleCnt="0"/>
      <dgm:spPr/>
    </dgm:pt>
    <dgm:pt modelId="{C81B2352-BF09-4068-B4F3-3E18B0080F74}" type="pres">
      <dgm:prSet presAssocID="{BE7CE10C-8620-4ABD-9F90-83BDEFD6AE0B}" presName="rootText3" presStyleLbl="alignAcc1" presStyleIdx="0" presStyleCnt="0">
        <dgm:presLayoutVars>
          <dgm:chPref val="3"/>
        </dgm:presLayoutVars>
      </dgm:prSet>
      <dgm:spPr/>
      <dgm:t>
        <a:bodyPr/>
        <a:lstStyle/>
        <a:p>
          <a:endParaRPr lang="en-US"/>
        </a:p>
      </dgm:t>
    </dgm:pt>
    <dgm:pt modelId="{2DA05B1A-D832-4C35-A425-BCC2AE68ED2A}" type="pres">
      <dgm:prSet presAssocID="{BE7CE10C-8620-4ABD-9F90-83BDEFD6AE0B}" presName="topArc3" presStyleLbl="parChTrans1D1" presStyleIdx="16" presStyleCnt="18"/>
      <dgm:spPr/>
    </dgm:pt>
    <dgm:pt modelId="{1DBF3AFD-440E-4BBA-AB2B-55EB865CC47C}" type="pres">
      <dgm:prSet presAssocID="{BE7CE10C-8620-4ABD-9F90-83BDEFD6AE0B}" presName="bottomArc3" presStyleLbl="parChTrans1D1" presStyleIdx="17" presStyleCnt="18"/>
      <dgm:spPr/>
    </dgm:pt>
    <dgm:pt modelId="{9FBDA88A-CFAC-4B53-9CA4-6E1857D74EC7}" type="pres">
      <dgm:prSet presAssocID="{BE7CE10C-8620-4ABD-9F90-83BDEFD6AE0B}" presName="topConnNode3" presStyleLbl="asst1" presStyleIdx="0" presStyleCnt="0"/>
      <dgm:spPr/>
      <dgm:t>
        <a:bodyPr/>
        <a:lstStyle/>
        <a:p>
          <a:endParaRPr lang="en-US"/>
        </a:p>
      </dgm:t>
    </dgm:pt>
    <dgm:pt modelId="{F71BCD3D-7B70-409F-BC91-EF71B1147852}" type="pres">
      <dgm:prSet presAssocID="{BE7CE10C-8620-4ABD-9F90-83BDEFD6AE0B}" presName="hierChild6" presStyleCnt="0"/>
      <dgm:spPr/>
    </dgm:pt>
    <dgm:pt modelId="{1B1A1C29-C74C-44EF-92C1-C491F29B839A}" type="pres">
      <dgm:prSet presAssocID="{BE7CE10C-8620-4ABD-9F90-83BDEFD6AE0B}" presName="hierChild7" presStyleCnt="0"/>
      <dgm:spPr/>
    </dgm:pt>
  </dgm:ptLst>
  <dgm:cxnLst>
    <dgm:cxn modelId="{0A2AADBB-8440-43E0-A2E1-FED8C426CD9B}" type="presOf" srcId="{9D1FA4AF-2093-45C0-B936-6EDB7F3BC880}" destId="{75D4A685-5272-4125-AD27-2307A5FAE713}" srcOrd="0" destOrd="0" presId="urn:microsoft.com/office/officeart/2008/layout/HalfCircleOrganizationChart"/>
    <dgm:cxn modelId="{9CD7DE89-2A9D-419F-968A-08CC928C6444}" type="presOf" srcId="{4D115869-2317-4D93-B0A2-D20ABA8C415D}" destId="{C5BC7322-A2A2-4392-86FB-20794DA6595D}" srcOrd="0" destOrd="0" presId="urn:microsoft.com/office/officeart/2008/layout/HalfCircleOrganizationChart"/>
    <dgm:cxn modelId="{748D08C9-6177-4A2F-896F-967B4938CFB4}" type="presOf" srcId="{C105EB6B-5C72-4879-BD20-5FCF7594A0D9}" destId="{A42A0887-539F-46E9-8CCB-6E5321065112}" srcOrd="0" destOrd="0" presId="urn:microsoft.com/office/officeart/2008/layout/HalfCircleOrganizationChart"/>
    <dgm:cxn modelId="{57BDDE23-6D53-4937-A81D-8C284211CCFB}" type="presOf" srcId="{9D1FA4AF-2093-45C0-B936-6EDB7F3BC880}" destId="{63113620-B56E-4914-9B15-A713E52816BB}" srcOrd="1" destOrd="0" presId="urn:microsoft.com/office/officeart/2008/layout/HalfCircleOrganizationChart"/>
    <dgm:cxn modelId="{FF1618E1-72D5-4CFC-852C-8796ACE800AE}" type="presOf" srcId="{4B834A0D-1760-46D3-9F8A-490D18FC20B9}" destId="{629863A8-AC1E-435E-9C7E-3823A1292D32}" srcOrd="0" destOrd="0" presId="urn:microsoft.com/office/officeart/2008/layout/HalfCircleOrganizationChart"/>
    <dgm:cxn modelId="{8A633506-AE0F-4364-8C61-E0C62BFF2F81}" srcId="{B2150B9F-C4F6-4A81-B3A4-9EDD874EF6CC}" destId="{9D1FA4AF-2093-45C0-B936-6EDB7F3BC880}" srcOrd="4" destOrd="0" parTransId="{2A6BFB19-D88A-4277-B866-6619B2003A6A}" sibTransId="{F644CE1F-0525-4972-81A4-FFE6B6BC8317}"/>
    <dgm:cxn modelId="{A5E92454-DE80-4644-A27C-BE70E10F8132}" type="presOf" srcId="{348C2D68-5D57-4DA0-BB38-943282E701B2}" destId="{3EE68C05-CBBB-49B6-AB7C-3D6DBF5D2F10}" srcOrd="0" destOrd="0" presId="urn:microsoft.com/office/officeart/2008/layout/HalfCircleOrganizationChart"/>
    <dgm:cxn modelId="{6A12875D-8E19-47C8-8D7D-B4A0B87DCD73}" srcId="{B2150B9F-C4F6-4A81-B3A4-9EDD874EF6CC}" destId="{3452F6D1-3BA0-48B5-870A-B6B0B1F75AF9}" srcOrd="5" destOrd="0" parTransId="{9340F8D6-EBDA-4D68-98DE-32FCA8AC02CF}" sibTransId="{B3316193-F8A8-4C28-9400-6595083B9E32}"/>
    <dgm:cxn modelId="{B6593A50-40F5-4BC9-A1DB-59319B1753A4}" type="presOf" srcId="{A44E8CC2-F981-4742-9A25-2B18D5EF81D4}" destId="{98B8D419-D72A-4119-8B80-99524B878688}" srcOrd="1" destOrd="0" presId="urn:microsoft.com/office/officeart/2008/layout/HalfCircleOrganizationChart"/>
    <dgm:cxn modelId="{3F31837C-8AE1-4A99-B5BE-E0952FBD3695}" type="presOf" srcId="{BE7CE10C-8620-4ABD-9F90-83BDEFD6AE0B}" destId="{C81B2352-BF09-4068-B4F3-3E18B0080F74}" srcOrd="0" destOrd="0" presId="urn:microsoft.com/office/officeart/2008/layout/HalfCircleOrganizationChart"/>
    <dgm:cxn modelId="{F6110A87-E7A0-49FC-8F0A-4718BCD57643}" type="presOf" srcId="{A4210295-5489-4101-884F-568463B59A87}" destId="{75F7B6A0-0947-4FCE-9E83-93021C436989}" srcOrd="0" destOrd="0" presId="urn:microsoft.com/office/officeart/2008/layout/HalfCircleOrganizationChart"/>
    <dgm:cxn modelId="{66F9C3DC-4758-485C-8EF4-E68E93F8A04D}" type="presOf" srcId="{E9DB09B3-3909-4403-AB6E-0826EA476D01}" destId="{009A409A-F625-4F0A-A6D7-8559746602F0}" srcOrd="1" destOrd="0" presId="urn:microsoft.com/office/officeart/2008/layout/HalfCircleOrganizationChart"/>
    <dgm:cxn modelId="{6340262C-EA50-46BB-9118-4E19D2DC3933}" type="presOf" srcId="{B2150B9F-C4F6-4A81-B3A4-9EDD874EF6CC}" destId="{B30C17B5-F986-40DE-BE48-BFBAA4DE187B}" srcOrd="1" destOrd="0" presId="urn:microsoft.com/office/officeart/2008/layout/HalfCircleOrganizationChart"/>
    <dgm:cxn modelId="{D78951A7-4E9D-4029-8D4C-CA97B647C2AC}" srcId="{B2150B9F-C4F6-4A81-B3A4-9EDD874EF6CC}" destId="{4B834A0D-1760-46D3-9F8A-490D18FC20B9}" srcOrd="1" destOrd="0" parTransId="{348C2D68-5D57-4DA0-BB38-943282E701B2}" sibTransId="{76CDED2A-17A3-46E2-814F-7183A70962EB}"/>
    <dgm:cxn modelId="{F1A78124-2D70-4B82-82A9-0E0AD1C4E528}" type="presOf" srcId="{2B541470-E5E4-4439-A79A-C248C7F0D192}" destId="{D18E2CF4-C5F3-484D-A589-49A7F63922D4}" srcOrd="0" destOrd="0" presId="urn:microsoft.com/office/officeart/2008/layout/HalfCircleOrganizationChart"/>
    <dgm:cxn modelId="{1C230D88-2169-4006-9A8F-D5FDC0FE149E}" type="presOf" srcId="{4B834A0D-1760-46D3-9F8A-490D18FC20B9}" destId="{9630E828-FC21-45D3-993E-AB79DFCCE7D3}" srcOrd="1" destOrd="0" presId="urn:microsoft.com/office/officeart/2008/layout/HalfCircleOrganizationChart"/>
    <dgm:cxn modelId="{7FAEB007-F648-4A8F-ADF9-75115CF2CD84}" type="presOf" srcId="{BE7CE10C-8620-4ABD-9F90-83BDEFD6AE0B}" destId="{9FBDA88A-CFAC-4B53-9CA4-6E1857D74EC7}" srcOrd="1" destOrd="0" presId="urn:microsoft.com/office/officeart/2008/layout/HalfCircleOrganizationChart"/>
    <dgm:cxn modelId="{6A05EC75-2DD7-4A09-BC08-11136726EAD1}" type="presOf" srcId="{0B171846-D064-4B1B-97AE-D393295922B5}" destId="{795B6221-C52F-4CF7-8A56-2EE3C10131B6}" srcOrd="0" destOrd="0" presId="urn:microsoft.com/office/officeart/2008/layout/HalfCircleOrganizationChart"/>
    <dgm:cxn modelId="{52A5589A-254B-44CC-BB32-69E5DC51B23A}" srcId="{B2150B9F-C4F6-4A81-B3A4-9EDD874EF6CC}" destId="{E9DB09B3-3909-4403-AB6E-0826EA476D01}" srcOrd="7" destOrd="0" parTransId="{1C68BFC6-D98D-4476-83A3-AFC165D2DE27}" sibTransId="{87A424E6-107E-4601-B856-95A880FC487F}"/>
    <dgm:cxn modelId="{4BBE5426-E6C3-4FC1-9CCE-0F7A5C735671}" type="presOf" srcId="{368B7DEA-2FBC-4056-8A98-29783A6DB76E}" destId="{4FB93590-211B-4B78-B5E5-27C7013A987E}" srcOrd="0" destOrd="0" presId="urn:microsoft.com/office/officeart/2008/layout/HalfCircleOrganizationChart"/>
    <dgm:cxn modelId="{BC9A5C9F-6E87-4BF7-8942-49DF2B7B13CF}" type="presOf" srcId="{E9DB09B3-3909-4403-AB6E-0826EA476D01}" destId="{8FCF0F5A-9E5F-451E-9844-62734B41F960}" srcOrd="0" destOrd="0" presId="urn:microsoft.com/office/officeart/2008/layout/HalfCircleOrganizationChart"/>
    <dgm:cxn modelId="{865F4D38-D3E1-4BDF-8293-963A6DB8DE6E}" type="presOf" srcId="{9340F8D6-EBDA-4D68-98DE-32FCA8AC02CF}" destId="{7A17313D-0EE5-4C6A-9FA8-2C8952C4F63E}" srcOrd="0" destOrd="0" presId="urn:microsoft.com/office/officeart/2008/layout/HalfCircleOrganizationChart"/>
    <dgm:cxn modelId="{F0E8401D-0054-4350-AD9E-893898414875}" srcId="{B2150B9F-C4F6-4A81-B3A4-9EDD874EF6CC}" destId="{BE7CE10C-8620-4ABD-9F90-83BDEFD6AE0B}" srcOrd="0" destOrd="0" parTransId="{2B541470-E5E4-4439-A79A-C248C7F0D192}" sibTransId="{6A256D66-2013-4146-AFD0-6A580DD90E1A}"/>
    <dgm:cxn modelId="{5502396C-5B4A-476A-868E-C7FF7C9A3201}" type="presOf" srcId="{3452F6D1-3BA0-48B5-870A-B6B0B1F75AF9}" destId="{322F3C1E-8DBB-4D0F-BED1-DEA7826849A4}" srcOrd="0" destOrd="0" presId="urn:microsoft.com/office/officeart/2008/layout/HalfCircleOrganizationChart"/>
    <dgm:cxn modelId="{889EE22B-63EB-43F2-8E68-DEBFE95DA37E}" type="presOf" srcId="{B2150B9F-C4F6-4A81-B3A4-9EDD874EF6CC}" destId="{5E9166D8-71D6-4BD9-AF1C-66ED314A3298}" srcOrd="0" destOrd="0" presId="urn:microsoft.com/office/officeart/2008/layout/HalfCircleOrganizationChart"/>
    <dgm:cxn modelId="{56322730-BFFE-4733-8AF0-4D931F15F58B}" type="presOf" srcId="{1C68BFC6-D98D-4476-83A3-AFC165D2DE27}" destId="{7BBF07AB-727B-4EDE-8984-1357C9B195F6}" srcOrd="0" destOrd="0" presId="urn:microsoft.com/office/officeart/2008/layout/HalfCircleOrganizationChart"/>
    <dgm:cxn modelId="{491695C2-2E08-4DE0-96B1-52965E6DFB2B}" srcId="{B2150B9F-C4F6-4A81-B3A4-9EDD874EF6CC}" destId="{A44E8CC2-F981-4742-9A25-2B18D5EF81D4}" srcOrd="3" destOrd="0" parTransId="{A4210295-5489-4101-884F-568463B59A87}" sibTransId="{D86A4771-3494-4424-8AAF-16A682A44E4F}"/>
    <dgm:cxn modelId="{4E66416A-7ACD-4FC1-8217-748F7CBE4B27}" srcId="{B2150B9F-C4F6-4A81-B3A4-9EDD874EF6CC}" destId="{A4AEB9A7-14A5-492A-B73E-B0A1B13C9709}" srcOrd="6" destOrd="0" parTransId="{368B7DEA-2FBC-4056-8A98-29783A6DB76E}" sibTransId="{E1898C2B-C3BE-4A51-BE11-61A8C1867554}"/>
    <dgm:cxn modelId="{418BFCC2-2A72-4E64-90AF-4CE7C6B846CD}" type="presOf" srcId="{3452F6D1-3BA0-48B5-870A-B6B0B1F75AF9}" destId="{63053A70-4949-4393-B463-7FCC4A5FCDB3}" srcOrd="1" destOrd="0" presId="urn:microsoft.com/office/officeart/2008/layout/HalfCircleOrganizationChart"/>
    <dgm:cxn modelId="{07B151D0-32B9-40DF-A74C-5DDDC6D9179C}" srcId="{B2150B9F-C4F6-4A81-B3A4-9EDD874EF6CC}" destId="{4D115869-2317-4D93-B0A2-D20ABA8C415D}" srcOrd="2" destOrd="0" parTransId="{C105EB6B-5C72-4879-BD20-5FCF7594A0D9}" sibTransId="{4D5CD0BB-7D0F-4F12-BE4B-C0AA815E5C55}"/>
    <dgm:cxn modelId="{6DA33193-D5C3-49CE-9A4C-910EE3EC8983}" type="presOf" srcId="{A4AEB9A7-14A5-492A-B73E-B0A1B13C9709}" destId="{D2EBA07B-CF11-466A-BB3F-65E4FC1C8BC5}" srcOrd="0" destOrd="0" presId="urn:microsoft.com/office/officeart/2008/layout/HalfCircleOrganizationChart"/>
    <dgm:cxn modelId="{9C0BB6AD-10BA-45F1-B3DC-EEA1CBDD37D0}" type="presOf" srcId="{A44E8CC2-F981-4742-9A25-2B18D5EF81D4}" destId="{41A04812-14E9-4519-8DD7-9BB270549A61}" srcOrd="0" destOrd="0" presId="urn:microsoft.com/office/officeart/2008/layout/HalfCircleOrganizationChart"/>
    <dgm:cxn modelId="{848490CF-4302-4406-B6B8-0D24910837F2}" type="presOf" srcId="{4D115869-2317-4D93-B0A2-D20ABA8C415D}" destId="{B844BE1F-AB03-4B66-B4AD-2E8C81871BD3}" srcOrd="1" destOrd="0" presId="urn:microsoft.com/office/officeart/2008/layout/HalfCircleOrganizationChart"/>
    <dgm:cxn modelId="{2B94EA43-DDB0-44C3-BE31-63DB2EBFE4DD}" srcId="{0B171846-D064-4B1B-97AE-D393295922B5}" destId="{B2150B9F-C4F6-4A81-B3A4-9EDD874EF6CC}" srcOrd="0" destOrd="0" parTransId="{C83DBC85-1189-4B0F-B5D5-8208D067EB32}" sibTransId="{CF751DFA-408D-4BC3-9F6C-7874384A2D66}"/>
    <dgm:cxn modelId="{704B1300-89F4-4A20-905E-18A53E50AD57}" type="presOf" srcId="{A4AEB9A7-14A5-492A-B73E-B0A1B13C9709}" destId="{E5B23376-FB9F-406B-A63C-E019F04C2970}" srcOrd="1" destOrd="0" presId="urn:microsoft.com/office/officeart/2008/layout/HalfCircleOrganizationChart"/>
    <dgm:cxn modelId="{E50C689D-5462-42AC-A840-AFE23F49870C}" type="presOf" srcId="{2A6BFB19-D88A-4277-B866-6619B2003A6A}" destId="{17CBCDFC-423A-41A5-A16F-67D3F690CC1F}" srcOrd="0" destOrd="0" presId="urn:microsoft.com/office/officeart/2008/layout/HalfCircleOrganizationChart"/>
    <dgm:cxn modelId="{7CD7E0AD-1620-49F9-B54E-83F7DCDBD2A8}" type="presParOf" srcId="{795B6221-C52F-4CF7-8A56-2EE3C10131B6}" destId="{5769FF31-900B-44C2-9AD6-599C3B450FF5}" srcOrd="0" destOrd="0" presId="urn:microsoft.com/office/officeart/2008/layout/HalfCircleOrganizationChart"/>
    <dgm:cxn modelId="{880F8EA9-AAFE-41F0-889C-20DB194E321A}" type="presParOf" srcId="{5769FF31-900B-44C2-9AD6-599C3B450FF5}" destId="{45CCBC76-7A28-4B0A-B66D-3FBC76C08D7A}" srcOrd="0" destOrd="0" presId="urn:microsoft.com/office/officeart/2008/layout/HalfCircleOrganizationChart"/>
    <dgm:cxn modelId="{3AE093B0-C2A3-4D10-A470-69E37C3179BC}" type="presParOf" srcId="{45CCBC76-7A28-4B0A-B66D-3FBC76C08D7A}" destId="{5E9166D8-71D6-4BD9-AF1C-66ED314A3298}" srcOrd="0" destOrd="0" presId="urn:microsoft.com/office/officeart/2008/layout/HalfCircleOrganizationChart"/>
    <dgm:cxn modelId="{32650D1B-E062-4F83-9897-060D2AB0FD24}" type="presParOf" srcId="{45CCBC76-7A28-4B0A-B66D-3FBC76C08D7A}" destId="{2E4AAB38-BBC9-4910-869A-F15D1251749D}" srcOrd="1" destOrd="0" presId="urn:microsoft.com/office/officeart/2008/layout/HalfCircleOrganizationChart"/>
    <dgm:cxn modelId="{8F05EC62-4784-4823-9292-0A00C62471B2}" type="presParOf" srcId="{45CCBC76-7A28-4B0A-B66D-3FBC76C08D7A}" destId="{0A92DD36-DB1D-49D5-8E77-98CC423C3B0E}" srcOrd="2" destOrd="0" presId="urn:microsoft.com/office/officeart/2008/layout/HalfCircleOrganizationChart"/>
    <dgm:cxn modelId="{3749373F-527A-41D2-BA2F-96CD3EB608CB}" type="presParOf" srcId="{45CCBC76-7A28-4B0A-B66D-3FBC76C08D7A}" destId="{B30C17B5-F986-40DE-BE48-BFBAA4DE187B}" srcOrd="3" destOrd="0" presId="urn:microsoft.com/office/officeart/2008/layout/HalfCircleOrganizationChart"/>
    <dgm:cxn modelId="{54DC8575-9620-4000-BAB9-7513451D82DE}" type="presParOf" srcId="{5769FF31-900B-44C2-9AD6-599C3B450FF5}" destId="{EFBE38F5-1BD0-4C10-8915-36F067A65E41}" srcOrd="1" destOrd="0" presId="urn:microsoft.com/office/officeart/2008/layout/HalfCircleOrganizationChart"/>
    <dgm:cxn modelId="{0639CA44-89A1-42A6-B00D-08E322805F1C}" type="presParOf" srcId="{EFBE38F5-1BD0-4C10-8915-36F067A65E41}" destId="{3EE68C05-CBBB-49B6-AB7C-3D6DBF5D2F10}" srcOrd="0" destOrd="0" presId="urn:microsoft.com/office/officeart/2008/layout/HalfCircleOrganizationChart"/>
    <dgm:cxn modelId="{CF1219E0-FDEA-4654-AA0A-4B2AD7B7C314}" type="presParOf" srcId="{EFBE38F5-1BD0-4C10-8915-36F067A65E41}" destId="{3064E783-5F25-4283-83C0-764E5E65D073}" srcOrd="1" destOrd="0" presId="urn:microsoft.com/office/officeart/2008/layout/HalfCircleOrganizationChart"/>
    <dgm:cxn modelId="{1A1BCE50-40A2-412C-8155-6AC66FE31104}" type="presParOf" srcId="{3064E783-5F25-4283-83C0-764E5E65D073}" destId="{D7FFB477-91BA-4F3D-909F-7AB61426F1B3}" srcOrd="0" destOrd="0" presId="urn:microsoft.com/office/officeart/2008/layout/HalfCircleOrganizationChart"/>
    <dgm:cxn modelId="{058E71BA-28DE-48AB-93A3-FF0DB313A56C}" type="presParOf" srcId="{D7FFB477-91BA-4F3D-909F-7AB61426F1B3}" destId="{629863A8-AC1E-435E-9C7E-3823A1292D32}" srcOrd="0" destOrd="0" presId="urn:microsoft.com/office/officeart/2008/layout/HalfCircleOrganizationChart"/>
    <dgm:cxn modelId="{ECA3D07F-0C55-444F-A90B-4E05B8062043}" type="presParOf" srcId="{D7FFB477-91BA-4F3D-909F-7AB61426F1B3}" destId="{D96E92D3-912F-4432-A135-5B80116FFFC6}" srcOrd="1" destOrd="0" presId="urn:microsoft.com/office/officeart/2008/layout/HalfCircleOrganizationChart"/>
    <dgm:cxn modelId="{FCFAE00F-E98B-4BDF-BA26-C6BE9F2E03EA}" type="presParOf" srcId="{D7FFB477-91BA-4F3D-909F-7AB61426F1B3}" destId="{DE6E4FF9-3BEC-4364-8F50-FD76D6B0C77D}" srcOrd="2" destOrd="0" presId="urn:microsoft.com/office/officeart/2008/layout/HalfCircleOrganizationChart"/>
    <dgm:cxn modelId="{27AEFA98-3CFC-46E7-94D1-CB5122FAE8E4}" type="presParOf" srcId="{D7FFB477-91BA-4F3D-909F-7AB61426F1B3}" destId="{9630E828-FC21-45D3-993E-AB79DFCCE7D3}" srcOrd="3" destOrd="0" presId="urn:microsoft.com/office/officeart/2008/layout/HalfCircleOrganizationChart"/>
    <dgm:cxn modelId="{BBA56A56-7873-4E54-8CAA-BF06E7D15006}" type="presParOf" srcId="{3064E783-5F25-4283-83C0-764E5E65D073}" destId="{A8EE9547-1220-4020-9643-CAC6C9216D2E}" srcOrd="1" destOrd="0" presId="urn:microsoft.com/office/officeart/2008/layout/HalfCircleOrganizationChart"/>
    <dgm:cxn modelId="{002E10C5-D01C-4995-A486-76688958C521}" type="presParOf" srcId="{3064E783-5F25-4283-83C0-764E5E65D073}" destId="{9AB7C942-DDD4-486B-A8DE-2C641F08B791}" srcOrd="2" destOrd="0" presId="urn:microsoft.com/office/officeart/2008/layout/HalfCircleOrganizationChart"/>
    <dgm:cxn modelId="{A3011DFC-EABF-4E4E-BDFD-9D4505CB9D3C}" type="presParOf" srcId="{EFBE38F5-1BD0-4C10-8915-36F067A65E41}" destId="{A42A0887-539F-46E9-8CCB-6E5321065112}" srcOrd="2" destOrd="0" presId="urn:microsoft.com/office/officeart/2008/layout/HalfCircleOrganizationChart"/>
    <dgm:cxn modelId="{0B4F3E4F-12CA-4005-BA62-695DC765E676}" type="presParOf" srcId="{EFBE38F5-1BD0-4C10-8915-36F067A65E41}" destId="{DA625358-03C0-487E-933E-6790CEC09B6D}" srcOrd="3" destOrd="0" presId="urn:microsoft.com/office/officeart/2008/layout/HalfCircleOrganizationChart"/>
    <dgm:cxn modelId="{93A2A6C0-4F81-4422-A6DD-187812B170DF}" type="presParOf" srcId="{DA625358-03C0-487E-933E-6790CEC09B6D}" destId="{5A5A19FF-BA84-4C1B-8AA3-F33D76999204}" srcOrd="0" destOrd="0" presId="urn:microsoft.com/office/officeart/2008/layout/HalfCircleOrganizationChart"/>
    <dgm:cxn modelId="{3A76F445-210F-458A-A791-4B29671034AA}" type="presParOf" srcId="{5A5A19FF-BA84-4C1B-8AA3-F33D76999204}" destId="{C5BC7322-A2A2-4392-86FB-20794DA6595D}" srcOrd="0" destOrd="0" presId="urn:microsoft.com/office/officeart/2008/layout/HalfCircleOrganizationChart"/>
    <dgm:cxn modelId="{F0E02032-D010-4FB4-AE76-3B87EA40B919}" type="presParOf" srcId="{5A5A19FF-BA84-4C1B-8AA3-F33D76999204}" destId="{E2B49E25-F094-4D9F-B661-D4296F27EFAD}" srcOrd="1" destOrd="0" presId="urn:microsoft.com/office/officeart/2008/layout/HalfCircleOrganizationChart"/>
    <dgm:cxn modelId="{33C68480-EF21-440A-987A-AF6721EF707D}" type="presParOf" srcId="{5A5A19FF-BA84-4C1B-8AA3-F33D76999204}" destId="{F2D67F33-C371-4BB3-8444-A909EA47FA88}" srcOrd="2" destOrd="0" presId="urn:microsoft.com/office/officeart/2008/layout/HalfCircleOrganizationChart"/>
    <dgm:cxn modelId="{4643D638-EB04-4534-9C5A-32D0F4EBCFDE}" type="presParOf" srcId="{5A5A19FF-BA84-4C1B-8AA3-F33D76999204}" destId="{B844BE1F-AB03-4B66-B4AD-2E8C81871BD3}" srcOrd="3" destOrd="0" presId="urn:microsoft.com/office/officeart/2008/layout/HalfCircleOrganizationChart"/>
    <dgm:cxn modelId="{F0C520C3-6250-4BCD-9DD9-B48E285F8121}" type="presParOf" srcId="{DA625358-03C0-487E-933E-6790CEC09B6D}" destId="{69EB4C10-71C8-4687-93D9-7605F34161EA}" srcOrd="1" destOrd="0" presId="urn:microsoft.com/office/officeart/2008/layout/HalfCircleOrganizationChart"/>
    <dgm:cxn modelId="{565CF156-C322-4E85-A57D-A1CB369DB467}" type="presParOf" srcId="{DA625358-03C0-487E-933E-6790CEC09B6D}" destId="{7B3CCF88-A710-480C-A969-6AA81D689280}" srcOrd="2" destOrd="0" presId="urn:microsoft.com/office/officeart/2008/layout/HalfCircleOrganizationChart"/>
    <dgm:cxn modelId="{4A744ECC-C512-44C5-A8DC-8421588E0E46}" type="presParOf" srcId="{EFBE38F5-1BD0-4C10-8915-36F067A65E41}" destId="{75F7B6A0-0947-4FCE-9E83-93021C436989}" srcOrd="4" destOrd="0" presId="urn:microsoft.com/office/officeart/2008/layout/HalfCircleOrganizationChart"/>
    <dgm:cxn modelId="{752D68DF-2F2D-41FF-8C8D-711A2C7931FE}" type="presParOf" srcId="{EFBE38F5-1BD0-4C10-8915-36F067A65E41}" destId="{D4A909ED-4B0A-4F17-8EEE-7A4AEDC2FE8C}" srcOrd="5" destOrd="0" presId="urn:microsoft.com/office/officeart/2008/layout/HalfCircleOrganizationChart"/>
    <dgm:cxn modelId="{847B0E1F-FD2D-49EF-B0F0-94E38C15118C}" type="presParOf" srcId="{D4A909ED-4B0A-4F17-8EEE-7A4AEDC2FE8C}" destId="{7EDE9EBF-0FF2-4081-B5D5-1EF90AC2A838}" srcOrd="0" destOrd="0" presId="urn:microsoft.com/office/officeart/2008/layout/HalfCircleOrganizationChart"/>
    <dgm:cxn modelId="{41FBE2E4-DAE3-4744-BBF6-8EFC6229D689}" type="presParOf" srcId="{7EDE9EBF-0FF2-4081-B5D5-1EF90AC2A838}" destId="{41A04812-14E9-4519-8DD7-9BB270549A61}" srcOrd="0" destOrd="0" presId="urn:microsoft.com/office/officeart/2008/layout/HalfCircleOrganizationChart"/>
    <dgm:cxn modelId="{52B8EBDF-2472-48AE-8BC2-B58D661FE9DD}" type="presParOf" srcId="{7EDE9EBF-0FF2-4081-B5D5-1EF90AC2A838}" destId="{FE3FDA16-E4F4-4B45-AF92-0E619199867D}" srcOrd="1" destOrd="0" presId="urn:microsoft.com/office/officeart/2008/layout/HalfCircleOrganizationChart"/>
    <dgm:cxn modelId="{F399715E-3166-4B95-978C-FB5B13D78293}" type="presParOf" srcId="{7EDE9EBF-0FF2-4081-B5D5-1EF90AC2A838}" destId="{29100DBD-66FB-40CC-BF7E-A8C8BC916DFE}" srcOrd="2" destOrd="0" presId="urn:microsoft.com/office/officeart/2008/layout/HalfCircleOrganizationChart"/>
    <dgm:cxn modelId="{79E31824-1471-4CAC-B473-AE808930CE0C}" type="presParOf" srcId="{7EDE9EBF-0FF2-4081-B5D5-1EF90AC2A838}" destId="{98B8D419-D72A-4119-8B80-99524B878688}" srcOrd="3" destOrd="0" presId="urn:microsoft.com/office/officeart/2008/layout/HalfCircleOrganizationChart"/>
    <dgm:cxn modelId="{4940F386-183C-469D-A212-8F58850FD67F}" type="presParOf" srcId="{D4A909ED-4B0A-4F17-8EEE-7A4AEDC2FE8C}" destId="{5078354B-F317-4F2B-BE4B-A2CB83160966}" srcOrd="1" destOrd="0" presId="urn:microsoft.com/office/officeart/2008/layout/HalfCircleOrganizationChart"/>
    <dgm:cxn modelId="{21B62B8F-B615-4876-8D3E-BC9C58D62224}" type="presParOf" srcId="{D4A909ED-4B0A-4F17-8EEE-7A4AEDC2FE8C}" destId="{0B1622AB-958E-4F00-8EBF-955C766FED80}" srcOrd="2" destOrd="0" presId="urn:microsoft.com/office/officeart/2008/layout/HalfCircleOrganizationChart"/>
    <dgm:cxn modelId="{B8A8DC3E-EE75-4775-83FB-70170E665B51}" type="presParOf" srcId="{EFBE38F5-1BD0-4C10-8915-36F067A65E41}" destId="{17CBCDFC-423A-41A5-A16F-67D3F690CC1F}" srcOrd="6" destOrd="0" presId="urn:microsoft.com/office/officeart/2008/layout/HalfCircleOrganizationChart"/>
    <dgm:cxn modelId="{850A13DD-7340-473F-8665-FC54FB2E8749}" type="presParOf" srcId="{EFBE38F5-1BD0-4C10-8915-36F067A65E41}" destId="{B54397C7-9C96-4A7D-A490-B0A59B458365}" srcOrd="7" destOrd="0" presId="urn:microsoft.com/office/officeart/2008/layout/HalfCircleOrganizationChart"/>
    <dgm:cxn modelId="{3EE01397-58D0-4DC5-BD2F-BFE4060F474E}" type="presParOf" srcId="{B54397C7-9C96-4A7D-A490-B0A59B458365}" destId="{62F389E4-CA77-4DD1-B261-81C1F0F0814B}" srcOrd="0" destOrd="0" presId="urn:microsoft.com/office/officeart/2008/layout/HalfCircleOrganizationChart"/>
    <dgm:cxn modelId="{DBEA61DC-8ED6-4B7B-9625-7ACCF8E74DD9}" type="presParOf" srcId="{62F389E4-CA77-4DD1-B261-81C1F0F0814B}" destId="{75D4A685-5272-4125-AD27-2307A5FAE713}" srcOrd="0" destOrd="0" presId="urn:microsoft.com/office/officeart/2008/layout/HalfCircleOrganizationChart"/>
    <dgm:cxn modelId="{8BEDEE96-3020-4950-B707-5A3AF6CB113F}" type="presParOf" srcId="{62F389E4-CA77-4DD1-B261-81C1F0F0814B}" destId="{FEDAC1A0-C131-4800-81CB-724240A22CA9}" srcOrd="1" destOrd="0" presId="urn:microsoft.com/office/officeart/2008/layout/HalfCircleOrganizationChart"/>
    <dgm:cxn modelId="{AD320B64-6CBD-42F7-81B3-3507ECAFCF4B}" type="presParOf" srcId="{62F389E4-CA77-4DD1-B261-81C1F0F0814B}" destId="{D1931573-4BE4-4E86-9010-4B95BBC43BE3}" srcOrd="2" destOrd="0" presId="urn:microsoft.com/office/officeart/2008/layout/HalfCircleOrganizationChart"/>
    <dgm:cxn modelId="{FB2B8BA0-D0F0-4094-9242-E29697612212}" type="presParOf" srcId="{62F389E4-CA77-4DD1-B261-81C1F0F0814B}" destId="{63113620-B56E-4914-9B15-A713E52816BB}" srcOrd="3" destOrd="0" presId="urn:microsoft.com/office/officeart/2008/layout/HalfCircleOrganizationChart"/>
    <dgm:cxn modelId="{5F22F049-B864-4E5F-989C-09E60DAEEEC8}" type="presParOf" srcId="{B54397C7-9C96-4A7D-A490-B0A59B458365}" destId="{E7EF2961-C616-4378-B3A4-099827C95372}" srcOrd="1" destOrd="0" presId="urn:microsoft.com/office/officeart/2008/layout/HalfCircleOrganizationChart"/>
    <dgm:cxn modelId="{1634E977-3E6D-4734-A2C3-33E60C05662B}" type="presParOf" srcId="{B54397C7-9C96-4A7D-A490-B0A59B458365}" destId="{41C83BCD-38DF-4A39-9CDA-B1CB3E20E81B}" srcOrd="2" destOrd="0" presId="urn:microsoft.com/office/officeart/2008/layout/HalfCircleOrganizationChart"/>
    <dgm:cxn modelId="{48293B0D-9240-443B-A841-23B917C21C78}" type="presParOf" srcId="{EFBE38F5-1BD0-4C10-8915-36F067A65E41}" destId="{7A17313D-0EE5-4C6A-9FA8-2C8952C4F63E}" srcOrd="8" destOrd="0" presId="urn:microsoft.com/office/officeart/2008/layout/HalfCircleOrganizationChart"/>
    <dgm:cxn modelId="{FDAAEA1F-3345-47CF-9715-742E9BA8881C}" type="presParOf" srcId="{EFBE38F5-1BD0-4C10-8915-36F067A65E41}" destId="{0EF68DB1-657C-492F-8DED-37BF7C404989}" srcOrd="9" destOrd="0" presId="urn:microsoft.com/office/officeart/2008/layout/HalfCircleOrganizationChart"/>
    <dgm:cxn modelId="{F821E6C6-C013-4E72-8064-B479E0B0B87D}" type="presParOf" srcId="{0EF68DB1-657C-492F-8DED-37BF7C404989}" destId="{144B5D78-A389-4AB4-8F17-924DBAA0E0DA}" srcOrd="0" destOrd="0" presId="urn:microsoft.com/office/officeart/2008/layout/HalfCircleOrganizationChart"/>
    <dgm:cxn modelId="{1844502F-2E19-41B2-A620-8EA94BB1D494}" type="presParOf" srcId="{144B5D78-A389-4AB4-8F17-924DBAA0E0DA}" destId="{322F3C1E-8DBB-4D0F-BED1-DEA7826849A4}" srcOrd="0" destOrd="0" presId="urn:microsoft.com/office/officeart/2008/layout/HalfCircleOrganizationChart"/>
    <dgm:cxn modelId="{ED4EAD15-98F2-49F2-9326-65D06E4DD968}" type="presParOf" srcId="{144B5D78-A389-4AB4-8F17-924DBAA0E0DA}" destId="{B84822F8-6B91-499C-B30C-E1AF0C672941}" srcOrd="1" destOrd="0" presId="urn:microsoft.com/office/officeart/2008/layout/HalfCircleOrganizationChart"/>
    <dgm:cxn modelId="{BD8BE8F7-1444-46D9-9750-BABBB74F5A8C}" type="presParOf" srcId="{144B5D78-A389-4AB4-8F17-924DBAA0E0DA}" destId="{61584920-27DD-4AE5-9EBE-C4DF156757F8}" srcOrd="2" destOrd="0" presId="urn:microsoft.com/office/officeart/2008/layout/HalfCircleOrganizationChart"/>
    <dgm:cxn modelId="{68A4B832-26B6-49B6-9043-F0FF2EC761FF}" type="presParOf" srcId="{144B5D78-A389-4AB4-8F17-924DBAA0E0DA}" destId="{63053A70-4949-4393-B463-7FCC4A5FCDB3}" srcOrd="3" destOrd="0" presId="urn:microsoft.com/office/officeart/2008/layout/HalfCircleOrganizationChart"/>
    <dgm:cxn modelId="{09F935CD-6045-4837-9733-C0546EF06F38}" type="presParOf" srcId="{0EF68DB1-657C-492F-8DED-37BF7C404989}" destId="{B0FD8CF6-1D9F-4FF8-A95B-99D708EF4B3A}" srcOrd="1" destOrd="0" presId="urn:microsoft.com/office/officeart/2008/layout/HalfCircleOrganizationChart"/>
    <dgm:cxn modelId="{F70FF447-DC07-42B6-B1F8-458D82F00483}" type="presParOf" srcId="{0EF68DB1-657C-492F-8DED-37BF7C404989}" destId="{33EFC593-0334-4F06-B7DD-58F59FB6BE69}" srcOrd="2" destOrd="0" presId="urn:microsoft.com/office/officeart/2008/layout/HalfCircleOrganizationChart"/>
    <dgm:cxn modelId="{72D363A3-2582-415C-998C-6831E186CABF}" type="presParOf" srcId="{EFBE38F5-1BD0-4C10-8915-36F067A65E41}" destId="{4FB93590-211B-4B78-B5E5-27C7013A987E}" srcOrd="10" destOrd="0" presId="urn:microsoft.com/office/officeart/2008/layout/HalfCircleOrganizationChart"/>
    <dgm:cxn modelId="{05DDFF79-46C7-4088-B05D-17477EAC6855}" type="presParOf" srcId="{EFBE38F5-1BD0-4C10-8915-36F067A65E41}" destId="{9790D1CE-BFFE-44D0-998B-5B9DD265C723}" srcOrd="11" destOrd="0" presId="urn:microsoft.com/office/officeart/2008/layout/HalfCircleOrganizationChart"/>
    <dgm:cxn modelId="{425EE1E7-6CFB-482B-8E77-AB0B29224B39}" type="presParOf" srcId="{9790D1CE-BFFE-44D0-998B-5B9DD265C723}" destId="{5BE02152-4C61-4548-903D-C174B0BF1DB4}" srcOrd="0" destOrd="0" presId="urn:microsoft.com/office/officeart/2008/layout/HalfCircleOrganizationChart"/>
    <dgm:cxn modelId="{39684E9E-3D08-4A04-AB84-5D47D532995F}" type="presParOf" srcId="{5BE02152-4C61-4548-903D-C174B0BF1DB4}" destId="{D2EBA07B-CF11-466A-BB3F-65E4FC1C8BC5}" srcOrd="0" destOrd="0" presId="urn:microsoft.com/office/officeart/2008/layout/HalfCircleOrganizationChart"/>
    <dgm:cxn modelId="{8F10C6B3-DEED-44D1-9901-72D75A8830EF}" type="presParOf" srcId="{5BE02152-4C61-4548-903D-C174B0BF1DB4}" destId="{668F8561-3C11-4156-BA2D-81047B982873}" srcOrd="1" destOrd="0" presId="urn:microsoft.com/office/officeart/2008/layout/HalfCircleOrganizationChart"/>
    <dgm:cxn modelId="{D9ACA3E4-B798-4F61-80E5-02085CC006FA}" type="presParOf" srcId="{5BE02152-4C61-4548-903D-C174B0BF1DB4}" destId="{41A5F80F-ECF4-4546-9942-9FE0EAAE4A3D}" srcOrd="2" destOrd="0" presId="urn:microsoft.com/office/officeart/2008/layout/HalfCircleOrganizationChart"/>
    <dgm:cxn modelId="{D9C5E999-10D1-41AC-ACCD-09C54B298B23}" type="presParOf" srcId="{5BE02152-4C61-4548-903D-C174B0BF1DB4}" destId="{E5B23376-FB9F-406B-A63C-E019F04C2970}" srcOrd="3" destOrd="0" presId="urn:microsoft.com/office/officeart/2008/layout/HalfCircleOrganizationChart"/>
    <dgm:cxn modelId="{81B4C8E2-D637-4CAB-8872-5D5B23ECD888}" type="presParOf" srcId="{9790D1CE-BFFE-44D0-998B-5B9DD265C723}" destId="{BAE76294-007E-4186-91F6-D0DE70A46F23}" srcOrd="1" destOrd="0" presId="urn:microsoft.com/office/officeart/2008/layout/HalfCircleOrganizationChart"/>
    <dgm:cxn modelId="{6E82EF2A-7BA0-45E4-97C5-F62853A6F004}" type="presParOf" srcId="{9790D1CE-BFFE-44D0-998B-5B9DD265C723}" destId="{D3E66F3D-7B38-4CBE-9A83-7709D23EEF5B}" srcOrd="2" destOrd="0" presId="urn:microsoft.com/office/officeart/2008/layout/HalfCircleOrganizationChart"/>
    <dgm:cxn modelId="{43E45257-464D-4767-9171-2E26738822EB}" type="presParOf" srcId="{EFBE38F5-1BD0-4C10-8915-36F067A65E41}" destId="{7BBF07AB-727B-4EDE-8984-1357C9B195F6}" srcOrd="12" destOrd="0" presId="urn:microsoft.com/office/officeart/2008/layout/HalfCircleOrganizationChart"/>
    <dgm:cxn modelId="{16141241-C9E8-48DB-96B4-B0ACA102778A}" type="presParOf" srcId="{EFBE38F5-1BD0-4C10-8915-36F067A65E41}" destId="{3609E54B-4309-4A3C-9C18-AEAD24886684}" srcOrd="13" destOrd="0" presId="urn:microsoft.com/office/officeart/2008/layout/HalfCircleOrganizationChart"/>
    <dgm:cxn modelId="{4827DA35-1FD7-4C62-B519-C1FA4470F06B}" type="presParOf" srcId="{3609E54B-4309-4A3C-9C18-AEAD24886684}" destId="{F08BFC45-15C7-44E6-B47F-9D85225E2A4C}" srcOrd="0" destOrd="0" presId="urn:microsoft.com/office/officeart/2008/layout/HalfCircleOrganizationChart"/>
    <dgm:cxn modelId="{1B307F53-7544-48CE-BAFC-BAE824FB3CFA}" type="presParOf" srcId="{F08BFC45-15C7-44E6-B47F-9D85225E2A4C}" destId="{8FCF0F5A-9E5F-451E-9844-62734B41F960}" srcOrd="0" destOrd="0" presId="urn:microsoft.com/office/officeart/2008/layout/HalfCircleOrganizationChart"/>
    <dgm:cxn modelId="{030F0B9C-3DC7-4FD0-AA71-E309062FFB7C}" type="presParOf" srcId="{F08BFC45-15C7-44E6-B47F-9D85225E2A4C}" destId="{6DF1BB5C-20BA-42A8-9164-0E987F4E2E63}" srcOrd="1" destOrd="0" presId="urn:microsoft.com/office/officeart/2008/layout/HalfCircleOrganizationChart"/>
    <dgm:cxn modelId="{CEE4116F-3CF1-4A14-BBE8-F6C53FC7F920}" type="presParOf" srcId="{F08BFC45-15C7-44E6-B47F-9D85225E2A4C}" destId="{FD6F7E60-FB6E-44E9-8D56-809AB93C557D}" srcOrd="2" destOrd="0" presId="urn:microsoft.com/office/officeart/2008/layout/HalfCircleOrganizationChart"/>
    <dgm:cxn modelId="{B5E0511B-D4DA-42A4-A0F9-F3661F0DB286}" type="presParOf" srcId="{F08BFC45-15C7-44E6-B47F-9D85225E2A4C}" destId="{009A409A-F625-4F0A-A6D7-8559746602F0}" srcOrd="3" destOrd="0" presId="urn:microsoft.com/office/officeart/2008/layout/HalfCircleOrganizationChart"/>
    <dgm:cxn modelId="{B3ED042D-5C41-43B1-82AA-A1D8D615960A}" type="presParOf" srcId="{3609E54B-4309-4A3C-9C18-AEAD24886684}" destId="{00AD84E3-8254-4BD8-A882-47B3BE448BFB}" srcOrd="1" destOrd="0" presId="urn:microsoft.com/office/officeart/2008/layout/HalfCircleOrganizationChart"/>
    <dgm:cxn modelId="{E1781091-5F41-4360-A550-D917AEC8EF33}" type="presParOf" srcId="{3609E54B-4309-4A3C-9C18-AEAD24886684}" destId="{A82F785D-245C-4174-8E49-D871B67571F4}" srcOrd="2" destOrd="0" presId="urn:microsoft.com/office/officeart/2008/layout/HalfCircleOrganizationChart"/>
    <dgm:cxn modelId="{BB8D4DA3-B6D5-44F0-9969-99ED7D26D68C}" type="presParOf" srcId="{5769FF31-900B-44C2-9AD6-599C3B450FF5}" destId="{092A2CD0-DE8C-4136-A455-D0F16AC02CE1}" srcOrd="2" destOrd="0" presId="urn:microsoft.com/office/officeart/2008/layout/HalfCircleOrganizationChart"/>
    <dgm:cxn modelId="{C5178E52-0B4D-42C9-A868-724EFEE92B0D}" type="presParOf" srcId="{092A2CD0-DE8C-4136-A455-D0F16AC02CE1}" destId="{D18E2CF4-C5F3-484D-A589-49A7F63922D4}" srcOrd="0" destOrd="0" presId="urn:microsoft.com/office/officeart/2008/layout/HalfCircleOrganizationChart"/>
    <dgm:cxn modelId="{97482FFF-4B0A-4F95-909F-67E747171A57}" type="presParOf" srcId="{092A2CD0-DE8C-4136-A455-D0F16AC02CE1}" destId="{4FF24E7F-E5CF-4719-8B8E-447F04D5DB80}" srcOrd="1" destOrd="0" presId="urn:microsoft.com/office/officeart/2008/layout/HalfCircleOrganizationChart"/>
    <dgm:cxn modelId="{99A21030-8361-4627-BC36-176478ED38E1}" type="presParOf" srcId="{4FF24E7F-E5CF-4719-8B8E-447F04D5DB80}" destId="{01063B7D-ABE1-4DFE-9844-9A5AE6AA290E}" srcOrd="0" destOrd="0" presId="urn:microsoft.com/office/officeart/2008/layout/HalfCircleOrganizationChart"/>
    <dgm:cxn modelId="{855D85D1-6E99-4EE8-86CB-A21FDEA1225C}" type="presParOf" srcId="{01063B7D-ABE1-4DFE-9844-9A5AE6AA290E}" destId="{C81B2352-BF09-4068-B4F3-3E18B0080F74}" srcOrd="0" destOrd="0" presId="urn:microsoft.com/office/officeart/2008/layout/HalfCircleOrganizationChart"/>
    <dgm:cxn modelId="{8D9DC5B4-69AF-407D-B7EA-8A4330CBBC77}" type="presParOf" srcId="{01063B7D-ABE1-4DFE-9844-9A5AE6AA290E}" destId="{2DA05B1A-D832-4C35-A425-BCC2AE68ED2A}" srcOrd="1" destOrd="0" presId="urn:microsoft.com/office/officeart/2008/layout/HalfCircleOrganizationChart"/>
    <dgm:cxn modelId="{B9E1E3D5-DFBB-4AA2-907D-3A5D1BA3AF75}" type="presParOf" srcId="{01063B7D-ABE1-4DFE-9844-9A5AE6AA290E}" destId="{1DBF3AFD-440E-4BBA-AB2B-55EB865CC47C}" srcOrd="2" destOrd="0" presId="urn:microsoft.com/office/officeart/2008/layout/HalfCircleOrganizationChart"/>
    <dgm:cxn modelId="{586B5F46-1592-4649-B979-5E0BA7C5A01A}" type="presParOf" srcId="{01063B7D-ABE1-4DFE-9844-9A5AE6AA290E}" destId="{9FBDA88A-CFAC-4B53-9CA4-6E1857D74EC7}" srcOrd="3" destOrd="0" presId="urn:microsoft.com/office/officeart/2008/layout/HalfCircleOrganizationChart"/>
    <dgm:cxn modelId="{EEC4AF3C-E156-4976-9C66-A5DE3EF34700}" type="presParOf" srcId="{4FF24E7F-E5CF-4719-8B8E-447F04D5DB80}" destId="{F71BCD3D-7B70-409F-BC91-EF71B1147852}" srcOrd="1" destOrd="0" presId="urn:microsoft.com/office/officeart/2008/layout/HalfCircleOrganizationChart"/>
    <dgm:cxn modelId="{B618DA37-EB04-4FF5-86D6-963609D8482E}" type="presParOf" srcId="{4FF24E7F-E5CF-4719-8B8E-447F04D5DB80}" destId="{1B1A1C29-C74C-44EF-92C1-C491F29B839A}" srcOrd="2" destOrd="0" presId="urn:microsoft.com/office/officeart/2008/layout/HalfCircleOrganizationChart"/>
  </dgm:cxnLst>
  <dgm:bg/>
  <dgm:whole>
    <a:ln w="19050">
      <a:solidFill>
        <a:schemeClr val="accent1">
          <a:lumMod val="75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3E94334-8CBD-4291-9994-03943EEA9F02}" type="doc">
      <dgm:prSet loTypeId="urn:microsoft.com/office/officeart/2011/layout/CircleProcess" loCatId="process" qsTypeId="urn:microsoft.com/office/officeart/2005/8/quickstyle/simple1" qsCatId="simple" csTypeId="urn:microsoft.com/office/officeart/2005/8/colors/colorful3" csCatId="colorful" phldr="1"/>
      <dgm:spPr/>
      <dgm:t>
        <a:bodyPr/>
        <a:lstStyle/>
        <a:p>
          <a:endParaRPr lang="en-US"/>
        </a:p>
      </dgm:t>
    </dgm:pt>
    <dgm:pt modelId="{9A235F3D-5DE4-4967-8951-CD17666024D7}">
      <dgm:prSet phldrT="[Text]"/>
      <dgm:spPr/>
      <dgm:t>
        <a:bodyPr/>
        <a:lstStyle/>
        <a:p>
          <a:r>
            <a:rPr lang="en-US" dirty="0"/>
            <a:t>Initiating</a:t>
          </a:r>
        </a:p>
      </dgm:t>
    </dgm:pt>
    <dgm:pt modelId="{D637C236-C544-4D7B-90BA-E2D2F27B92B7}" type="parTrans" cxnId="{02DC34ED-E5BA-4BDA-A85E-498ED0E77B46}">
      <dgm:prSet/>
      <dgm:spPr/>
      <dgm:t>
        <a:bodyPr/>
        <a:lstStyle/>
        <a:p>
          <a:endParaRPr lang="en-US"/>
        </a:p>
      </dgm:t>
    </dgm:pt>
    <dgm:pt modelId="{710BB67B-78DF-4078-AEC9-8557394FCCFE}" type="sibTrans" cxnId="{02DC34ED-E5BA-4BDA-A85E-498ED0E77B46}">
      <dgm:prSet/>
      <dgm:spPr/>
      <dgm:t>
        <a:bodyPr/>
        <a:lstStyle/>
        <a:p>
          <a:endParaRPr lang="en-US"/>
        </a:p>
      </dgm:t>
    </dgm:pt>
    <dgm:pt modelId="{8269E46C-157D-49E8-BDAF-BAF826248B0F}">
      <dgm:prSet phldrT="[Text]"/>
      <dgm:spPr/>
      <dgm:t>
        <a:bodyPr/>
        <a:lstStyle/>
        <a:p>
          <a:r>
            <a:rPr lang="en-US"/>
            <a:t>Planning</a:t>
          </a:r>
        </a:p>
      </dgm:t>
    </dgm:pt>
    <dgm:pt modelId="{4CB247B3-E7A1-4959-B40D-47C19289A41E}" type="parTrans" cxnId="{2C92ACD6-57E8-4B56-88E9-85AA61A52BDA}">
      <dgm:prSet/>
      <dgm:spPr/>
      <dgm:t>
        <a:bodyPr/>
        <a:lstStyle/>
        <a:p>
          <a:endParaRPr lang="en-US"/>
        </a:p>
      </dgm:t>
    </dgm:pt>
    <dgm:pt modelId="{198E6C00-803D-4F63-9E2D-72F4910B93FE}" type="sibTrans" cxnId="{2C92ACD6-57E8-4B56-88E9-85AA61A52BDA}">
      <dgm:prSet/>
      <dgm:spPr/>
      <dgm:t>
        <a:bodyPr/>
        <a:lstStyle/>
        <a:p>
          <a:endParaRPr lang="en-US"/>
        </a:p>
      </dgm:t>
    </dgm:pt>
    <dgm:pt modelId="{47438141-227D-4461-A2EF-053493AD33B3}">
      <dgm:prSet phldrT="[Text]"/>
      <dgm:spPr/>
      <dgm:t>
        <a:bodyPr/>
        <a:lstStyle/>
        <a:p>
          <a:r>
            <a:rPr lang="en-US" dirty="0"/>
            <a:t>Implementing</a:t>
          </a:r>
        </a:p>
      </dgm:t>
    </dgm:pt>
    <dgm:pt modelId="{83FB7E22-C804-4B80-B901-6CD185EE288C}" type="parTrans" cxnId="{7191FEC4-C9FC-40C5-8FCB-DA46F9653FD2}">
      <dgm:prSet/>
      <dgm:spPr/>
      <dgm:t>
        <a:bodyPr/>
        <a:lstStyle/>
        <a:p>
          <a:endParaRPr lang="en-US"/>
        </a:p>
      </dgm:t>
    </dgm:pt>
    <dgm:pt modelId="{5468C29D-6C75-4EE6-8FA4-16035891629D}" type="sibTrans" cxnId="{7191FEC4-C9FC-40C5-8FCB-DA46F9653FD2}">
      <dgm:prSet/>
      <dgm:spPr/>
      <dgm:t>
        <a:bodyPr/>
        <a:lstStyle/>
        <a:p>
          <a:endParaRPr lang="en-US"/>
        </a:p>
      </dgm:t>
    </dgm:pt>
    <dgm:pt modelId="{5D3F7F09-4652-44B6-A9D1-38FE92CDB733}">
      <dgm:prSet phldrT="[Text]"/>
      <dgm:spPr/>
      <dgm:t>
        <a:bodyPr/>
        <a:lstStyle/>
        <a:p>
          <a:r>
            <a:rPr lang="en-US"/>
            <a:t>Monitoring</a:t>
          </a:r>
        </a:p>
      </dgm:t>
    </dgm:pt>
    <dgm:pt modelId="{9B0CF825-51AC-4071-96C6-A1201C861CD0}" type="parTrans" cxnId="{FB3B2652-C885-43CE-A2D5-7735C9781005}">
      <dgm:prSet/>
      <dgm:spPr/>
      <dgm:t>
        <a:bodyPr/>
        <a:lstStyle/>
        <a:p>
          <a:endParaRPr lang="en-US"/>
        </a:p>
      </dgm:t>
    </dgm:pt>
    <dgm:pt modelId="{4F0C8C54-B388-4F3C-9123-D492DEDDE35A}" type="sibTrans" cxnId="{FB3B2652-C885-43CE-A2D5-7735C9781005}">
      <dgm:prSet/>
      <dgm:spPr/>
      <dgm:t>
        <a:bodyPr/>
        <a:lstStyle/>
        <a:p>
          <a:endParaRPr lang="en-US"/>
        </a:p>
      </dgm:t>
    </dgm:pt>
    <dgm:pt modelId="{727FDDD2-4E7C-44FD-A2BE-433D1E54808B}" type="pres">
      <dgm:prSet presAssocID="{83E94334-8CBD-4291-9994-03943EEA9F02}" presName="Name0" presStyleCnt="0">
        <dgm:presLayoutVars>
          <dgm:chMax val="11"/>
          <dgm:chPref val="11"/>
          <dgm:dir/>
          <dgm:resizeHandles/>
        </dgm:presLayoutVars>
      </dgm:prSet>
      <dgm:spPr/>
      <dgm:t>
        <a:bodyPr/>
        <a:lstStyle/>
        <a:p>
          <a:endParaRPr lang="en-US"/>
        </a:p>
      </dgm:t>
    </dgm:pt>
    <dgm:pt modelId="{F6282FDD-7D72-42D6-AD45-0B5A5C1C5B9D}" type="pres">
      <dgm:prSet presAssocID="{5D3F7F09-4652-44B6-A9D1-38FE92CDB733}" presName="Accent4" presStyleCnt="0"/>
      <dgm:spPr/>
    </dgm:pt>
    <dgm:pt modelId="{4D185FBC-A8A9-41DB-9DA0-F368C948DFAE}" type="pres">
      <dgm:prSet presAssocID="{5D3F7F09-4652-44B6-A9D1-38FE92CDB733}" presName="Accent" presStyleLbl="node1" presStyleIdx="0" presStyleCnt="4"/>
      <dgm:spPr/>
    </dgm:pt>
    <dgm:pt modelId="{5E645693-12CC-41A4-BD6F-D9F218C05C9B}" type="pres">
      <dgm:prSet presAssocID="{5D3F7F09-4652-44B6-A9D1-38FE92CDB733}" presName="ParentBackground4" presStyleCnt="0"/>
      <dgm:spPr/>
    </dgm:pt>
    <dgm:pt modelId="{B0E11710-1B44-4009-9272-8BC723ACC5AB}" type="pres">
      <dgm:prSet presAssocID="{5D3F7F09-4652-44B6-A9D1-38FE92CDB733}" presName="ParentBackground" presStyleLbl="fgAcc1" presStyleIdx="0" presStyleCnt="4" custScaleX="110000" custScaleY="110000"/>
      <dgm:spPr/>
      <dgm:t>
        <a:bodyPr/>
        <a:lstStyle/>
        <a:p>
          <a:endParaRPr lang="en-US"/>
        </a:p>
      </dgm:t>
    </dgm:pt>
    <dgm:pt modelId="{6C4A15A4-A241-4551-A07F-DBF2C6D4D922}" type="pres">
      <dgm:prSet presAssocID="{5D3F7F09-4652-44B6-A9D1-38FE92CDB733}" presName="Parent4" presStyleLbl="revTx" presStyleIdx="0" presStyleCnt="0">
        <dgm:presLayoutVars>
          <dgm:chMax val="1"/>
          <dgm:chPref val="1"/>
          <dgm:bulletEnabled val="1"/>
        </dgm:presLayoutVars>
      </dgm:prSet>
      <dgm:spPr/>
      <dgm:t>
        <a:bodyPr/>
        <a:lstStyle/>
        <a:p>
          <a:endParaRPr lang="en-US"/>
        </a:p>
      </dgm:t>
    </dgm:pt>
    <dgm:pt modelId="{9DC9A357-1095-47A2-87C6-2918A6131A56}" type="pres">
      <dgm:prSet presAssocID="{47438141-227D-4461-A2EF-053493AD33B3}" presName="Accent3" presStyleCnt="0"/>
      <dgm:spPr/>
    </dgm:pt>
    <dgm:pt modelId="{A6153186-F9C4-4F4D-9F87-E236AFF23E7C}" type="pres">
      <dgm:prSet presAssocID="{47438141-227D-4461-A2EF-053493AD33B3}" presName="Accent" presStyleLbl="node1" presStyleIdx="1" presStyleCnt="4"/>
      <dgm:spPr/>
    </dgm:pt>
    <dgm:pt modelId="{8333CE54-9ECC-4560-8E78-1B3A3B9E3F1F}" type="pres">
      <dgm:prSet presAssocID="{47438141-227D-4461-A2EF-053493AD33B3}" presName="ParentBackground3" presStyleCnt="0"/>
      <dgm:spPr/>
    </dgm:pt>
    <dgm:pt modelId="{FE35AFB8-29A6-45A8-AC35-E662A6267D3B}" type="pres">
      <dgm:prSet presAssocID="{47438141-227D-4461-A2EF-053493AD33B3}" presName="ParentBackground" presStyleLbl="fgAcc1" presStyleIdx="1" presStyleCnt="4" custScaleX="110000" custScaleY="110000"/>
      <dgm:spPr/>
      <dgm:t>
        <a:bodyPr/>
        <a:lstStyle/>
        <a:p>
          <a:endParaRPr lang="en-US"/>
        </a:p>
      </dgm:t>
    </dgm:pt>
    <dgm:pt modelId="{300A0DCA-F5C1-404E-9663-AAECD8ED1FF8}" type="pres">
      <dgm:prSet presAssocID="{47438141-227D-4461-A2EF-053493AD33B3}" presName="Parent3" presStyleLbl="revTx" presStyleIdx="0" presStyleCnt="0">
        <dgm:presLayoutVars>
          <dgm:chMax val="1"/>
          <dgm:chPref val="1"/>
          <dgm:bulletEnabled val="1"/>
        </dgm:presLayoutVars>
      </dgm:prSet>
      <dgm:spPr/>
      <dgm:t>
        <a:bodyPr/>
        <a:lstStyle/>
        <a:p>
          <a:endParaRPr lang="en-US"/>
        </a:p>
      </dgm:t>
    </dgm:pt>
    <dgm:pt modelId="{572D9756-2436-49B3-8D4B-FCCCE83C3081}" type="pres">
      <dgm:prSet presAssocID="{8269E46C-157D-49E8-BDAF-BAF826248B0F}" presName="Accent2" presStyleCnt="0"/>
      <dgm:spPr/>
    </dgm:pt>
    <dgm:pt modelId="{364C7829-4171-4A3A-A59A-A829507BE68F}" type="pres">
      <dgm:prSet presAssocID="{8269E46C-157D-49E8-BDAF-BAF826248B0F}" presName="Accent" presStyleLbl="node1" presStyleIdx="2" presStyleCnt="4"/>
      <dgm:spPr/>
    </dgm:pt>
    <dgm:pt modelId="{2CF8FC28-0225-4A89-A8DF-AEE21033518E}" type="pres">
      <dgm:prSet presAssocID="{8269E46C-157D-49E8-BDAF-BAF826248B0F}" presName="ParentBackground2" presStyleCnt="0"/>
      <dgm:spPr/>
    </dgm:pt>
    <dgm:pt modelId="{27606BA9-2D79-4810-AE3D-C4240ADDF141}" type="pres">
      <dgm:prSet presAssocID="{8269E46C-157D-49E8-BDAF-BAF826248B0F}" presName="ParentBackground" presStyleLbl="fgAcc1" presStyleIdx="2" presStyleCnt="4" custScaleX="110000" custScaleY="110000"/>
      <dgm:spPr/>
      <dgm:t>
        <a:bodyPr/>
        <a:lstStyle/>
        <a:p>
          <a:endParaRPr lang="en-US"/>
        </a:p>
      </dgm:t>
    </dgm:pt>
    <dgm:pt modelId="{CDA0A46E-1270-4D44-99E8-39B7E3A6046E}" type="pres">
      <dgm:prSet presAssocID="{8269E46C-157D-49E8-BDAF-BAF826248B0F}" presName="Parent2" presStyleLbl="revTx" presStyleIdx="0" presStyleCnt="0">
        <dgm:presLayoutVars>
          <dgm:chMax val="1"/>
          <dgm:chPref val="1"/>
          <dgm:bulletEnabled val="1"/>
        </dgm:presLayoutVars>
      </dgm:prSet>
      <dgm:spPr/>
      <dgm:t>
        <a:bodyPr/>
        <a:lstStyle/>
        <a:p>
          <a:endParaRPr lang="en-US"/>
        </a:p>
      </dgm:t>
    </dgm:pt>
    <dgm:pt modelId="{891E5EB6-F83F-4C08-818A-8A5BF063F9A5}" type="pres">
      <dgm:prSet presAssocID="{9A235F3D-5DE4-4967-8951-CD17666024D7}" presName="Accent1" presStyleCnt="0"/>
      <dgm:spPr/>
    </dgm:pt>
    <dgm:pt modelId="{951EEF85-65A6-4785-A5B0-FA40F584B668}" type="pres">
      <dgm:prSet presAssocID="{9A235F3D-5DE4-4967-8951-CD17666024D7}" presName="Accent" presStyleLbl="node1" presStyleIdx="3" presStyleCnt="4"/>
      <dgm:spPr/>
    </dgm:pt>
    <dgm:pt modelId="{9A224BC0-E111-4026-A780-5832AE0E611F}" type="pres">
      <dgm:prSet presAssocID="{9A235F3D-5DE4-4967-8951-CD17666024D7}" presName="ParentBackground1" presStyleCnt="0"/>
      <dgm:spPr/>
    </dgm:pt>
    <dgm:pt modelId="{B10EB59A-E810-4BAE-A498-6CA2AF47F326}" type="pres">
      <dgm:prSet presAssocID="{9A235F3D-5DE4-4967-8951-CD17666024D7}" presName="ParentBackground" presStyleLbl="fgAcc1" presStyleIdx="3" presStyleCnt="4" custScaleX="110000" custScaleY="110000"/>
      <dgm:spPr/>
      <dgm:t>
        <a:bodyPr/>
        <a:lstStyle/>
        <a:p>
          <a:endParaRPr lang="en-US"/>
        </a:p>
      </dgm:t>
    </dgm:pt>
    <dgm:pt modelId="{56C36D61-4D50-4F16-B3A6-9792C50E3069}" type="pres">
      <dgm:prSet presAssocID="{9A235F3D-5DE4-4967-8951-CD17666024D7}" presName="Parent1" presStyleLbl="revTx" presStyleIdx="0" presStyleCnt="0">
        <dgm:presLayoutVars>
          <dgm:chMax val="1"/>
          <dgm:chPref val="1"/>
          <dgm:bulletEnabled val="1"/>
        </dgm:presLayoutVars>
      </dgm:prSet>
      <dgm:spPr/>
      <dgm:t>
        <a:bodyPr/>
        <a:lstStyle/>
        <a:p>
          <a:endParaRPr lang="en-US"/>
        </a:p>
      </dgm:t>
    </dgm:pt>
  </dgm:ptLst>
  <dgm:cxnLst>
    <dgm:cxn modelId="{48750BEE-6D8B-47A3-ADF9-69C2AE0D5818}" type="presOf" srcId="{9A235F3D-5DE4-4967-8951-CD17666024D7}" destId="{B10EB59A-E810-4BAE-A498-6CA2AF47F326}" srcOrd="0" destOrd="0" presId="urn:microsoft.com/office/officeart/2011/layout/CircleProcess"/>
    <dgm:cxn modelId="{E8D96A8C-FD67-4B54-B0E5-7B288F0A44EE}" type="presOf" srcId="{8269E46C-157D-49E8-BDAF-BAF826248B0F}" destId="{CDA0A46E-1270-4D44-99E8-39B7E3A6046E}" srcOrd="1" destOrd="0" presId="urn:microsoft.com/office/officeart/2011/layout/CircleProcess"/>
    <dgm:cxn modelId="{B89F2936-C6E0-4EB1-B317-AF041D35FE77}" type="presOf" srcId="{47438141-227D-4461-A2EF-053493AD33B3}" destId="{300A0DCA-F5C1-404E-9663-AAECD8ED1FF8}" srcOrd="1" destOrd="0" presId="urn:microsoft.com/office/officeart/2011/layout/CircleProcess"/>
    <dgm:cxn modelId="{411581DC-AF3B-472F-A7DA-8CDAE1638DD4}" type="presOf" srcId="{5D3F7F09-4652-44B6-A9D1-38FE92CDB733}" destId="{6C4A15A4-A241-4551-A07F-DBF2C6D4D922}" srcOrd="1" destOrd="0" presId="urn:microsoft.com/office/officeart/2011/layout/CircleProcess"/>
    <dgm:cxn modelId="{02DC34ED-E5BA-4BDA-A85E-498ED0E77B46}" srcId="{83E94334-8CBD-4291-9994-03943EEA9F02}" destId="{9A235F3D-5DE4-4967-8951-CD17666024D7}" srcOrd="0" destOrd="0" parTransId="{D637C236-C544-4D7B-90BA-E2D2F27B92B7}" sibTransId="{710BB67B-78DF-4078-AEC9-8557394FCCFE}"/>
    <dgm:cxn modelId="{4F9A0F77-C355-45B0-9328-E684C28AD881}" type="presOf" srcId="{8269E46C-157D-49E8-BDAF-BAF826248B0F}" destId="{27606BA9-2D79-4810-AE3D-C4240ADDF141}" srcOrd="0" destOrd="0" presId="urn:microsoft.com/office/officeart/2011/layout/CircleProcess"/>
    <dgm:cxn modelId="{0D5B9909-2925-478F-96A0-354365E3D596}" type="presOf" srcId="{9A235F3D-5DE4-4967-8951-CD17666024D7}" destId="{56C36D61-4D50-4F16-B3A6-9792C50E3069}" srcOrd="1" destOrd="0" presId="urn:microsoft.com/office/officeart/2011/layout/CircleProcess"/>
    <dgm:cxn modelId="{2C92ACD6-57E8-4B56-88E9-85AA61A52BDA}" srcId="{83E94334-8CBD-4291-9994-03943EEA9F02}" destId="{8269E46C-157D-49E8-BDAF-BAF826248B0F}" srcOrd="1" destOrd="0" parTransId="{4CB247B3-E7A1-4959-B40D-47C19289A41E}" sibTransId="{198E6C00-803D-4F63-9E2D-72F4910B93FE}"/>
    <dgm:cxn modelId="{FB3B2652-C885-43CE-A2D5-7735C9781005}" srcId="{83E94334-8CBD-4291-9994-03943EEA9F02}" destId="{5D3F7F09-4652-44B6-A9D1-38FE92CDB733}" srcOrd="3" destOrd="0" parTransId="{9B0CF825-51AC-4071-96C6-A1201C861CD0}" sibTransId="{4F0C8C54-B388-4F3C-9123-D492DEDDE35A}"/>
    <dgm:cxn modelId="{ED1C5A76-D0C0-4016-864C-CAE2F3820A27}" type="presOf" srcId="{47438141-227D-4461-A2EF-053493AD33B3}" destId="{FE35AFB8-29A6-45A8-AC35-E662A6267D3B}" srcOrd="0" destOrd="0" presId="urn:microsoft.com/office/officeart/2011/layout/CircleProcess"/>
    <dgm:cxn modelId="{B9B10DDF-EF3D-4212-BA68-99296A7310B0}" type="presOf" srcId="{83E94334-8CBD-4291-9994-03943EEA9F02}" destId="{727FDDD2-4E7C-44FD-A2BE-433D1E54808B}" srcOrd="0" destOrd="0" presId="urn:microsoft.com/office/officeart/2011/layout/CircleProcess"/>
    <dgm:cxn modelId="{7191FEC4-C9FC-40C5-8FCB-DA46F9653FD2}" srcId="{83E94334-8CBD-4291-9994-03943EEA9F02}" destId="{47438141-227D-4461-A2EF-053493AD33B3}" srcOrd="2" destOrd="0" parTransId="{83FB7E22-C804-4B80-B901-6CD185EE288C}" sibTransId="{5468C29D-6C75-4EE6-8FA4-16035891629D}"/>
    <dgm:cxn modelId="{481147B4-CB17-4F8E-B7D1-C48B1516363F}" type="presOf" srcId="{5D3F7F09-4652-44B6-A9D1-38FE92CDB733}" destId="{B0E11710-1B44-4009-9272-8BC723ACC5AB}" srcOrd="0" destOrd="0" presId="urn:microsoft.com/office/officeart/2011/layout/CircleProcess"/>
    <dgm:cxn modelId="{5DEB377C-FDF5-4EC1-8AD5-A38E8DF48084}" type="presParOf" srcId="{727FDDD2-4E7C-44FD-A2BE-433D1E54808B}" destId="{F6282FDD-7D72-42D6-AD45-0B5A5C1C5B9D}" srcOrd="0" destOrd="0" presId="urn:microsoft.com/office/officeart/2011/layout/CircleProcess"/>
    <dgm:cxn modelId="{8A557D96-9DA7-478F-9511-809F68A363E4}" type="presParOf" srcId="{F6282FDD-7D72-42D6-AD45-0B5A5C1C5B9D}" destId="{4D185FBC-A8A9-41DB-9DA0-F368C948DFAE}" srcOrd="0" destOrd="0" presId="urn:microsoft.com/office/officeart/2011/layout/CircleProcess"/>
    <dgm:cxn modelId="{452D3C2C-80A8-4618-BF92-820E22C53001}" type="presParOf" srcId="{727FDDD2-4E7C-44FD-A2BE-433D1E54808B}" destId="{5E645693-12CC-41A4-BD6F-D9F218C05C9B}" srcOrd="1" destOrd="0" presId="urn:microsoft.com/office/officeart/2011/layout/CircleProcess"/>
    <dgm:cxn modelId="{85972569-2902-4719-8799-376E27AD75D0}" type="presParOf" srcId="{5E645693-12CC-41A4-BD6F-D9F218C05C9B}" destId="{B0E11710-1B44-4009-9272-8BC723ACC5AB}" srcOrd="0" destOrd="0" presId="urn:microsoft.com/office/officeart/2011/layout/CircleProcess"/>
    <dgm:cxn modelId="{894ACF7F-6550-4C3C-8BC3-51472EDCDD0A}" type="presParOf" srcId="{727FDDD2-4E7C-44FD-A2BE-433D1E54808B}" destId="{6C4A15A4-A241-4551-A07F-DBF2C6D4D922}" srcOrd="2" destOrd="0" presId="urn:microsoft.com/office/officeart/2011/layout/CircleProcess"/>
    <dgm:cxn modelId="{346F2BCB-A9AD-40D7-A32F-433DA763B2D4}" type="presParOf" srcId="{727FDDD2-4E7C-44FD-A2BE-433D1E54808B}" destId="{9DC9A357-1095-47A2-87C6-2918A6131A56}" srcOrd="3" destOrd="0" presId="urn:microsoft.com/office/officeart/2011/layout/CircleProcess"/>
    <dgm:cxn modelId="{EF5BBB81-F90A-4D15-9D05-5855C080536E}" type="presParOf" srcId="{9DC9A357-1095-47A2-87C6-2918A6131A56}" destId="{A6153186-F9C4-4F4D-9F87-E236AFF23E7C}" srcOrd="0" destOrd="0" presId="urn:microsoft.com/office/officeart/2011/layout/CircleProcess"/>
    <dgm:cxn modelId="{376A7D2D-9B28-4878-8EB2-47D09D2CB0B4}" type="presParOf" srcId="{727FDDD2-4E7C-44FD-A2BE-433D1E54808B}" destId="{8333CE54-9ECC-4560-8E78-1B3A3B9E3F1F}" srcOrd="4" destOrd="0" presId="urn:microsoft.com/office/officeart/2011/layout/CircleProcess"/>
    <dgm:cxn modelId="{2A8C8CCC-CBB6-4D0C-9DA0-118E82CFD7F0}" type="presParOf" srcId="{8333CE54-9ECC-4560-8E78-1B3A3B9E3F1F}" destId="{FE35AFB8-29A6-45A8-AC35-E662A6267D3B}" srcOrd="0" destOrd="0" presId="urn:microsoft.com/office/officeart/2011/layout/CircleProcess"/>
    <dgm:cxn modelId="{42141D2C-E991-470E-BAD9-F89BFFAC9F8F}" type="presParOf" srcId="{727FDDD2-4E7C-44FD-A2BE-433D1E54808B}" destId="{300A0DCA-F5C1-404E-9663-AAECD8ED1FF8}" srcOrd="5" destOrd="0" presId="urn:microsoft.com/office/officeart/2011/layout/CircleProcess"/>
    <dgm:cxn modelId="{7A4D86AF-8724-4E7A-8A9A-CCFD19A58719}" type="presParOf" srcId="{727FDDD2-4E7C-44FD-A2BE-433D1E54808B}" destId="{572D9756-2436-49B3-8D4B-FCCCE83C3081}" srcOrd="6" destOrd="0" presId="urn:microsoft.com/office/officeart/2011/layout/CircleProcess"/>
    <dgm:cxn modelId="{093A920B-D01D-448D-88AE-EA034B1C52E6}" type="presParOf" srcId="{572D9756-2436-49B3-8D4B-FCCCE83C3081}" destId="{364C7829-4171-4A3A-A59A-A829507BE68F}" srcOrd="0" destOrd="0" presId="urn:microsoft.com/office/officeart/2011/layout/CircleProcess"/>
    <dgm:cxn modelId="{3D240840-7BFF-4095-8DDD-6538A5E01F2D}" type="presParOf" srcId="{727FDDD2-4E7C-44FD-A2BE-433D1E54808B}" destId="{2CF8FC28-0225-4A89-A8DF-AEE21033518E}" srcOrd="7" destOrd="0" presId="urn:microsoft.com/office/officeart/2011/layout/CircleProcess"/>
    <dgm:cxn modelId="{ED156A53-B778-476F-81EE-66E564F13DC1}" type="presParOf" srcId="{2CF8FC28-0225-4A89-A8DF-AEE21033518E}" destId="{27606BA9-2D79-4810-AE3D-C4240ADDF141}" srcOrd="0" destOrd="0" presId="urn:microsoft.com/office/officeart/2011/layout/CircleProcess"/>
    <dgm:cxn modelId="{D78E1A90-200B-48E9-AFB5-51EA4A7E6716}" type="presParOf" srcId="{727FDDD2-4E7C-44FD-A2BE-433D1E54808B}" destId="{CDA0A46E-1270-4D44-99E8-39B7E3A6046E}" srcOrd="8" destOrd="0" presId="urn:microsoft.com/office/officeart/2011/layout/CircleProcess"/>
    <dgm:cxn modelId="{3AD5C087-FDD6-4509-8054-F845373313C7}" type="presParOf" srcId="{727FDDD2-4E7C-44FD-A2BE-433D1E54808B}" destId="{891E5EB6-F83F-4C08-818A-8A5BF063F9A5}" srcOrd="9" destOrd="0" presId="urn:microsoft.com/office/officeart/2011/layout/CircleProcess"/>
    <dgm:cxn modelId="{006D2B5D-F3FA-4223-9ECB-B6ABE386552A}" type="presParOf" srcId="{891E5EB6-F83F-4C08-818A-8A5BF063F9A5}" destId="{951EEF85-65A6-4785-A5B0-FA40F584B668}" srcOrd="0" destOrd="0" presId="urn:microsoft.com/office/officeart/2011/layout/CircleProcess"/>
    <dgm:cxn modelId="{54ADC38A-D376-4641-81D7-4E2F503B20DF}" type="presParOf" srcId="{727FDDD2-4E7C-44FD-A2BE-433D1E54808B}" destId="{9A224BC0-E111-4026-A780-5832AE0E611F}" srcOrd="10" destOrd="0" presId="urn:microsoft.com/office/officeart/2011/layout/CircleProcess"/>
    <dgm:cxn modelId="{568A900A-F0C1-4A2B-ABF9-2EFC907BA636}" type="presParOf" srcId="{9A224BC0-E111-4026-A780-5832AE0E611F}" destId="{B10EB59A-E810-4BAE-A498-6CA2AF47F326}" srcOrd="0" destOrd="0" presId="urn:microsoft.com/office/officeart/2011/layout/CircleProcess"/>
    <dgm:cxn modelId="{FD11CD07-5C3D-446A-97F9-75ADC30FF327}" type="presParOf" srcId="{727FDDD2-4E7C-44FD-A2BE-433D1E54808B}" destId="{56C36D61-4D50-4F16-B3A6-9792C50E3069}" srcOrd="11"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8E2CF4-C5F3-484D-A589-49A7F63922D4}">
      <dsp:nvSpPr>
        <dsp:cNvPr id="0" name=""/>
        <dsp:cNvSpPr/>
      </dsp:nvSpPr>
      <dsp:spPr>
        <a:xfrm>
          <a:off x="2490972" y="570052"/>
          <a:ext cx="252227" cy="182333"/>
        </a:xfrm>
        <a:custGeom>
          <a:avLst/>
          <a:gdLst/>
          <a:ahLst/>
          <a:cxnLst/>
          <a:rect l="0" t="0" r="0" b="0"/>
          <a:pathLst>
            <a:path>
              <a:moveTo>
                <a:pt x="252227" y="0"/>
              </a:moveTo>
              <a:lnTo>
                <a:pt x="252227" y="182333"/>
              </a:lnTo>
              <a:lnTo>
                <a:pt x="0" y="182333"/>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BF07AB-727B-4EDE-8984-1357C9B195F6}">
      <dsp:nvSpPr>
        <dsp:cNvPr id="0" name=""/>
        <dsp:cNvSpPr/>
      </dsp:nvSpPr>
      <dsp:spPr>
        <a:xfrm>
          <a:off x="2743200" y="570052"/>
          <a:ext cx="2436452" cy="559154"/>
        </a:xfrm>
        <a:custGeom>
          <a:avLst/>
          <a:gdLst/>
          <a:ahLst/>
          <a:cxnLst/>
          <a:rect l="0" t="0" r="0" b="0"/>
          <a:pathLst>
            <a:path>
              <a:moveTo>
                <a:pt x="0" y="0"/>
              </a:moveTo>
              <a:lnTo>
                <a:pt x="0" y="495338"/>
              </a:lnTo>
              <a:lnTo>
                <a:pt x="2436452" y="495338"/>
              </a:lnTo>
              <a:lnTo>
                <a:pt x="2436452" y="559154"/>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FB93590-211B-4B78-B5E5-27C7013A987E}">
      <dsp:nvSpPr>
        <dsp:cNvPr id="0" name=""/>
        <dsp:cNvSpPr/>
      </dsp:nvSpPr>
      <dsp:spPr>
        <a:xfrm>
          <a:off x="2743200" y="570052"/>
          <a:ext cx="1574755" cy="592298"/>
        </a:xfrm>
        <a:custGeom>
          <a:avLst/>
          <a:gdLst/>
          <a:ahLst/>
          <a:cxnLst/>
          <a:rect l="0" t="0" r="0" b="0"/>
          <a:pathLst>
            <a:path>
              <a:moveTo>
                <a:pt x="0" y="0"/>
              </a:moveTo>
              <a:lnTo>
                <a:pt x="0" y="528481"/>
              </a:lnTo>
              <a:lnTo>
                <a:pt x="1574755" y="528481"/>
              </a:lnTo>
              <a:lnTo>
                <a:pt x="1574755" y="592298"/>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17313D-0EE5-4C6A-9FA8-2C8952C4F63E}">
      <dsp:nvSpPr>
        <dsp:cNvPr id="0" name=""/>
        <dsp:cNvSpPr/>
      </dsp:nvSpPr>
      <dsp:spPr>
        <a:xfrm>
          <a:off x="2743200" y="570052"/>
          <a:ext cx="713059" cy="559154"/>
        </a:xfrm>
        <a:custGeom>
          <a:avLst/>
          <a:gdLst/>
          <a:ahLst/>
          <a:cxnLst/>
          <a:rect l="0" t="0" r="0" b="0"/>
          <a:pathLst>
            <a:path>
              <a:moveTo>
                <a:pt x="0" y="0"/>
              </a:moveTo>
              <a:lnTo>
                <a:pt x="0" y="495338"/>
              </a:lnTo>
              <a:lnTo>
                <a:pt x="713059" y="495338"/>
              </a:lnTo>
              <a:lnTo>
                <a:pt x="713059" y="559154"/>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7CBCDFC-423A-41A5-A16F-67D3F690CC1F}">
      <dsp:nvSpPr>
        <dsp:cNvPr id="0" name=""/>
        <dsp:cNvSpPr/>
      </dsp:nvSpPr>
      <dsp:spPr>
        <a:xfrm>
          <a:off x="2675129" y="570052"/>
          <a:ext cx="91440" cy="559154"/>
        </a:xfrm>
        <a:custGeom>
          <a:avLst/>
          <a:gdLst/>
          <a:ahLst/>
          <a:cxnLst/>
          <a:rect l="0" t="0" r="0" b="0"/>
          <a:pathLst>
            <a:path>
              <a:moveTo>
                <a:pt x="68070" y="0"/>
              </a:moveTo>
              <a:lnTo>
                <a:pt x="68070" y="495338"/>
              </a:lnTo>
              <a:lnTo>
                <a:pt x="45720" y="495338"/>
              </a:lnTo>
              <a:lnTo>
                <a:pt x="45720" y="559154"/>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F7B6A0-0947-4FCE-9E83-93021C436989}">
      <dsp:nvSpPr>
        <dsp:cNvPr id="0" name=""/>
        <dsp:cNvSpPr/>
      </dsp:nvSpPr>
      <dsp:spPr>
        <a:xfrm>
          <a:off x="1985439" y="570052"/>
          <a:ext cx="757760" cy="559154"/>
        </a:xfrm>
        <a:custGeom>
          <a:avLst/>
          <a:gdLst/>
          <a:ahLst/>
          <a:cxnLst/>
          <a:rect l="0" t="0" r="0" b="0"/>
          <a:pathLst>
            <a:path>
              <a:moveTo>
                <a:pt x="757760" y="0"/>
              </a:moveTo>
              <a:lnTo>
                <a:pt x="757760" y="495338"/>
              </a:lnTo>
              <a:lnTo>
                <a:pt x="0" y="495338"/>
              </a:lnTo>
              <a:lnTo>
                <a:pt x="0" y="559154"/>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42A0887-539F-46E9-8CCB-6E5321065112}">
      <dsp:nvSpPr>
        <dsp:cNvPr id="0" name=""/>
        <dsp:cNvSpPr/>
      </dsp:nvSpPr>
      <dsp:spPr>
        <a:xfrm>
          <a:off x="1250029" y="570052"/>
          <a:ext cx="1493170" cy="559154"/>
        </a:xfrm>
        <a:custGeom>
          <a:avLst/>
          <a:gdLst/>
          <a:ahLst/>
          <a:cxnLst/>
          <a:rect l="0" t="0" r="0" b="0"/>
          <a:pathLst>
            <a:path>
              <a:moveTo>
                <a:pt x="1493170" y="0"/>
              </a:moveTo>
              <a:lnTo>
                <a:pt x="1493170" y="495338"/>
              </a:lnTo>
              <a:lnTo>
                <a:pt x="0" y="495338"/>
              </a:lnTo>
              <a:lnTo>
                <a:pt x="0" y="559154"/>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E68C05-CBBB-49B6-AB7C-3D6DBF5D2F10}">
      <dsp:nvSpPr>
        <dsp:cNvPr id="0" name=""/>
        <dsp:cNvSpPr/>
      </dsp:nvSpPr>
      <dsp:spPr>
        <a:xfrm>
          <a:off x="410683" y="570052"/>
          <a:ext cx="2332516" cy="574437"/>
        </a:xfrm>
        <a:custGeom>
          <a:avLst/>
          <a:gdLst/>
          <a:ahLst/>
          <a:cxnLst/>
          <a:rect l="0" t="0" r="0" b="0"/>
          <a:pathLst>
            <a:path>
              <a:moveTo>
                <a:pt x="2332516" y="0"/>
              </a:moveTo>
              <a:lnTo>
                <a:pt x="2332516" y="510620"/>
              </a:lnTo>
              <a:lnTo>
                <a:pt x="0" y="510620"/>
              </a:lnTo>
              <a:lnTo>
                <a:pt x="0" y="574437"/>
              </a:lnTo>
            </a:path>
          </a:pathLst>
        </a:custGeom>
        <a:noFill/>
        <a:ln w="55000" cap="flat" cmpd="thickThin"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4AAB38-BBC9-4910-869A-F15D1251749D}">
      <dsp:nvSpPr>
        <dsp:cNvPr id="0" name=""/>
        <dsp:cNvSpPr/>
      </dsp:nvSpPr>
      <dsp:spPr>
        <a:xfrm>
          <a:off x="2591255" y="266164"/>
          <a:ext cx="303888" cy="303888"/>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A92DD36-DB1D-49D5-8E77-98CC423C3B0E}">
      <dsp:nvSpPr>
        <dsp:cNvPr id="0" name=""/>
        <dsp:cNvSpPr/>
      </dsp:nvSpPr>
      <dsp:spPr>
        <a:xfrm>
          <a:off x="2591255" y="266164"/>
          <a:ext cx="303888" cy="303888"/>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9166D8-71D6-4BD9-AF1C-66ED314A3298}">
      <dsp:nvSpPr>
        <dsp:cNvPr id="0" name=""/>
        <dsp:cNvSpPr/>
      </dsp:nvSpPr>
      <dsp:spPr>
        <a:xfrm>
          <a:off x="2439311" y="320864"/>
          <a:ext cx="607776" cy="194488"/>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n-US" sz="1050" kern="1200"/>
            <a:t>Project</a:t>
          </a:r>
          <a:endParaRPr lang="en-US" sz="700" kern="1200"/>
        </a:p>
      </dsp:txBody>
      <dsp:txXfrm>
        <a:off x="2439311" y="320864"/>
        <a:ext cx="607776" cy="194488"/>
      </dsp:txXfrm>
    </dsp:sp>
    <dsp:sp modelId="{D96E92D3-912F-4432-A135-5B80116FFFC6}">
      <dsp:nvSpPr>
        <dsp:cNvPr id="0" name=""/>
        <dsp:cNvSpPr/>
      </dsp:nvSpPr>
      <dsp:spPr>
        <a:xfrm>
          <a:off x="206770" y="1144490"/>
          <a:ext cx="407824" cy="266613"/>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6E4FF9-3BEC-4364-8F50-FD76D6B0C77D}">
      <dsp:nvSpPr>
        <dsp:cNvPr id="0" name=""/>
        <dsp:cNvSpPr/>
      </dsp:nvSpPr>
      <dsp:spPr>
        <a:xfrm>
          <a:off x="206770" y="1144490"/>
          <a:ext cx="407824" cy="266613"/>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9863A8-AC1E-435E-9C7E-3823A1292D32}">
      <dsp:nvSpPr>
        <dsp:cNvPr id="0" name=""/>
        <dsp:cNvSpPr/>
      </dsp:nvSpPr>
      <dsp:spPr>
        <a:xfrm>
          <a:off x="2858" y="1192480"/>
          <a:ext cx="815648" cy="17063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Requirements (Scope)</a:t>
          </a:r>
        </a:p>
      </dsp:txBody>
      <dsp:txXfrm>
        <a:off x="2858" y="1192480"/>
        <a:ext cx="815648" cy="170632"/>
      </dsp:txXfrm>
    </dsp:sp>
    <dsp:sp modelId="{E2B49E25-F094-4D9F-B661-D4296F27EFAD}">
      <dsp:nvSpPr>
        <dsp:cNvPr id="0" name=""/>
        <dsp:cNvSpPr/>
      </dsp:nvSpPr>
      <dsp:spPr>
        <a:xfrm>
          <a:off x="1098084" y="1129207"/>
          <a:ext cx="303888" cy="303888"/>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D67F33-C371-4BB3-8444-A909EA47FA88}">
      <dsp:nvSpPr>
        <dsp:cNvPr id="0" name=""/>
        <dsp:cNvSpPr/>
      </dsp:nvSpPr>
      <dsp:spPr>
        <a:xfrm>
          <a:off x="1098084" y="1129207"/>
          <a:ext cx="303888" cy="303888"/>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BC7322-A2A2-4392-86FB-20794DA6595D}">
      <dsp:nvSpPr>
        <dsp:cNvPr id="0" name=""/>
        <dsp:cNvSpPr/>
      </dsp:nvSpPr>
      <dsp:spPr>
        <a:xfrm>
          <a:off x="946140" y="1183907"/>
          <a:ext cx="607776" cy="194488"/>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Time</a:t>
          </a:r>
        </a:p>
      </dsp:txBody>
      <dsp:txXfrm>
        <a:off x="946140" y="1183907"/>
        <a:ext cx="607776" cy="194488"/>
      </dsp:txXfrm>
    </dsp:sp>
    <dsp:sp modelId="{FE3FDA16-E4F4-4B45-AF92-0E619199867D}">
      <dsp:nvSpPr>
        <dsp:cNvPr id="0" name=""/>
        <dsp:cNvSpPr/>
      </dsp:nvSpPr>
      <dsp:spPr>
        <a:xfrm>
          <a:off x="1833494" y="1129207"/>
          <a:ext cx="303888" cy="303888"/>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9100DBD-66FB-40CC-BF7E-A8C8BC916DFE}">
      <dsp:nvSpPr>
        <dsp:cNvPr id="0" name=""/>
        <dsp:cNvSpPr/>
      </dsp:nvSpPr>
      <dsp:spPr>
        <a:xfrm>
          <a:off x="1833494" y="1129207"/>
          <a:ext cx="303888" cy="303888"/>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04812-14E9-4519-8DD7-9BB270549A61}">
      <dsp:nvSpPr>
        <dsp:cNvPr id="0" name=""/>
        <dsp:cNvSpPr/>
      </dsp:nvSpPr>
      <dsp:spPr>
        <a:xfrm>
          <a:off x="1681550" y="1183907"/>
          <a:ext cx="607776" cy="194488"/>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Cost</a:t>
          </a:r>
        </a:p>
      </dsp:txBody>
      <dsp:txXfrm>
        <a:off x="1681550" y="1183907"/>
        <a:ext cx="607776" cy="194488"/>
      </dsp:txXfrm>
    </dsp:sp>
    <dsp:sp modelId="{FEDAC1A0-C131-4800-81CB-724240A22CA9}">
      <dsp:nvSpPr>
        <dsp:cNvPr id="0" name=""/>
        <dsp:cNvSpPr/>
      </dsp:nvSpPr>
      <dsp:spPr>
        <a:xfrm>
          <a:off x="2568904" y="1129207"/>
          <a:ext cx="303888" cy="303888"/>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931573-4BE4-4E86-9010-4B95BBC43BE3}">
      <dsp:nvSpPr>
        <dsp:cNvPr id="0" name=""/>
        <dsp:cNvSpPr/>
      </dsp:nvSpPr>
      <dsp:spPr>
        <a:xfrm>
          <a:off x="2568904" y="1129207"/>
          <a:ext cx="303888" cy="303888"/>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5D4A685-5272-4125-AD27-2307A5FAE713}">
      <dsp:nvSpPr>
        <dsp:cNvPr id="0" name=""/>
        <dsp:cNvSpPr/>
      </dsp:nvSpPr>
      <dsp:spPr>
        <a:xfrm>
          <a:off x="2416960" y="1183907"/>
          <a:ext cx="607776" cy="194488"/>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Human Resources</a:t>
          </a:r>
        </a:p>
      </dsp:txBody>
      <dsp:txXfrm>
        <a:off x="2416960" y="1183907"/>
        <a:ext cx="607776" cy="194488"/>
      </dsp:txXfrm>
    </dsp:sp>
    <dsp:sp modelId="{B84822F8-6B91-499C-B30C-E1AF0C672941}">
      <dsp:nvSpPr>
        <dsp:cNvPr id="0" name=""/>
        <dsp:cNvSpPr/>
      </dsp:nvSpPr>
      <dsp:spPr>
        <a:xfrm>
          <a:off x="3304314" y="1129207"/>
          <a:ext cx="303888" cy="303888"/>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584920-27DD-4AE5-9EBE-C4DF156757F8}">
      <dsp:nvSpPr>
        <dsp:cNvPr id="0" name=""/>
        <dsp:cNvSpPr/>
      </dsp:nvSpPr>
      <dsp:spPr>
        <a:xfrm>
          <a:off x="3304314" y="1129207"/>
          <a:ext cx="303888" cy="303888"/>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22F3C1E-8DBB-4D0F-BED1-DEA7826849A4}">
      <dsp:nvSpPr>
        <dsp:cNvPr id="0" name=""/>
        <dsp:cNvSpPr/>
      </dsp:nvSpPr>
      <dsp:spPr>
        <a:xfrm>
          <a:off x="3152370" y="1183907"/>
          <a:ext cx="607776" cy="194488"/>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Risk</a:t>
          </a:r>
        </a:p>
      </dsp:txBody>
      <dsp:txXfrm>
        <a:off x="3152370" y="1183907"/>
        <a:ext cx="607776" cy="194488"/>
      </dsp:txXfrm>
    </dsp:sp>
    <dsp:sp modelId="{668F8561-3C11-4156-BA2D-81047B982873}">
      <dsp:nvSpPr>
        <dsp:cNvPr id="0" name=""/>
        <dsp:cNvSpPr/>
      </dsp:nvSpPr>
      <dsp:spPr>
        <a:xfrm>
          <a:off x="4102868" y="1162350"/>
          <a:ext cx="430175" cy="223051"/>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A5F80F-ECF4-4546-9942-9FE0EAAE4A3D}">
      <dsp:nvSpPr>
        <dsp:cNvPr id="0" name=""/>
        <dsp:cNvSpPr/>
      </dsp:nvSpPr>
      <dsp:spPr>
        <a:xfrm>
          <a:off x="4102868" y="1162350"/>
          <a:ext cx="430175" cy="223051"/>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2EBA07B-CF11-466A-BB3F-65E4FC1C8BC5}">
      <dsp:nvSpPr>
        <dsp:cNvPr id="0" name=""/>
        <dsp:cNvSpPr/>
      </dsp:nvSpPr>
      <dsp:spPr>
        <a:xfrm>
          <a:off x="3887780" y="1202499"/>
          <a:ext cx="860350" cy="142752"/>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dirty="0"/>
            <a:t>Communication</a:t>
          </a:r>
        </a:p>
      </dsp:txBody>
      <dsp:txXfrm>
        <a:off x="3887780" y="1202499"/>
        <a:ext cx="860350" cy="142752"/>
      </dsp:txXfrm>
    </dsp:sp>
    <dsp:sp modelId="{6DF1BB5C-20BA-42A8-9164-0E987F4E2E63}">
      <dsp:nvSpPr>
        <dsp:cNvPr id="0" name=""/>
        <dsp:cNvSpPr/>
      </dsp:nvSpPr>
      <dsp:spPr>
        <a:xfrm>
          <a:off x="5027708" y="1129207"/>
          <a:ext cx="303888" cy="303888"/>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6F7E60-FB6E-44E9-8D56-809AB93C557D}">
      <dsp:nvSpPr>
        <dsp:cNvPr id="0" name=""/>
        <dsp:cNvSpPr/>
      </dsp:nvSpPr>
      <dsp:spPr>
        <a:xfrm>
          <a:off x="5027708" y="1129207"/>
          <a:ext cx="303888" cy="303888"/>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CF0F5A-9E5F-451E-9844-62734B41F960}">
      <dsp:nvSpPr>
        <dsp:cNvPr id="0" name=""/>
        <dsp:cNvSpPr/>
      </dsp:nvSpPr>
      <dsp:spPr>
        <a:xfrm>
          <a:off x="4875764" y="1183907"/>
          <a:ext cx="607776" cy="194488"/>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Quality</a:t>
          </a:r>
        </a:p>
      </dsp:txBody>
      <dsp:txXfrm>
        <a:off x="4875764" y="1183907"/>
        <a:ext cx="607776" cy="194488"/>
      </dsp:txXfrm>
    </dsp:sp>
    <dsp:sp modelId="{2DA05B1A-D832-4C35-A425-BCC2AE68ED2A}">
      <dsp:nvSpPr>
        <dsp:cNvPr id="0" name=""/>
        <dsp:cNvSpPr/>
      </dsp:nvSpPr>
      <dsp:spPr>
        <a:xfrm>
          <a:off x="2223550" y="697685"/>
          <a:ext cx="303888" cy="303888"/>
        </a:xfrm>
        <a:prstGeom prst="arc">
          <a:avLst>
            <a:gd name="adj1" fmla="val 13200000"/>
            <a:gd name="adj2" fmla="val 192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BF3AFD-440E-4BBA-AB2B-55EB865CC47C}">
      <dsp:nvSpPr>
        <dsp:cNvPr id="0" name=""/>
        <dsp:cNvSpPr/>
      </dsp:nvSpPr>
      <dsp:spPr>
        <a:xfrm>
          <a:off x="2223550" y="697685"/>
          <a:ext cx="303888" cy="303888"/>
        </a:xfrm>
        <a:prstGeom prst="arc">
          <a:avLst>
            <a:gd name="adj1" fmla="val 2400000"/>
            <a:gd name="adj2" fmla="val 8400000"/>
          </a:avLst>
        </a:prstGeom>
        <a:noFill/>
        <a:ln w="55000" cap="flat" cmpd="thickThin"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81B2352-BF09-4068-B4F3-3E18B0080F74}">
      <dsp:nvSpPr>
        <dsp:cNvPr id="0" name=""/>
        <dsp:cNvSpPr/>
      </dsp:nvSpPr>
      <dsp:spPr>
        <a:xfrm>
          <a:off x="2071606" y="752385"/>
          <a:ext cx="607776" cy="194488"/>
        </a:xfrm>
        <a:prstGeom prst="rect">
          <a:avLst/>
        </a:prstGeom>
        <a:noFill/>
        <a:ln w="55000" cap="flat" cmpd="thickThin"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5080" tIns="5080" rIns="5080" bIns="5080" numCol="1" spcCol="1270" anchor="ctr" anchorCtr="0">
          <a:noAutofit/>
        </a:bodyPr>
        <a:lstStyle/>
        <a:p>
          <a:pPr lvl="0" algn="ctr" defTabSz="355600">
            <a:lnSpc>
              <a:spcPct val="90000"/>
            </a:lnSpc>
            <a:spcBef>
              <a:spcPct val="0"/>
            </a:spcBef>
            <a:spcAft>
              <a:spcPct val="35000"/>
            </a:spcAft>
          </a:pPr>
          <a:r>
            <a:rPr lang="en-US" sz="800" kern="1200"/>
            <a:t>Stakeholder</a:t>
          </a:r>
          <a:r>
            <a:rPr lang="en-US" sz="700" kern="1200"/>
            <a:t> </a:t>
          </a:r>
          <a:r>
            <a:rPr lang="en-US" sz="800" kern="1200"/>
            <a:t>Analysis</a:t>
          </a:r>
          <a:endParaRPr lang="en-US" sz="700" kern="1200"/>
        </a:p>
      </dsp:txBody>
      <dsp:txXfrm>
        <a:off x="2071606" y="752385"/>
        <a:ext cx="607776" cy="1944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185FBC-A8A9-41DB-9DA0-F368C948DFAE}">
      <dsp:nvSpPr>
        <dsp:cNvPr id="0" name=""/>
        <dsp:cNvSpPr/>
      </dsp:nvSpPr>
      <dsp:spPr>
        <a:xfrm>
          <a:off x="5204490" y="458937"/>
          <a:ext cx="1215876" cy="1215938"/>
        </a:xfrm>
        <a:prstGeom prst="ellipse">
          <a:avLst/>
        </a:prstGeom>
        <a:solidFill>
          <a:schemeClr val="accent3">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0E11710-1B44-4009-9272-8BC723ACC5AB}">
      <dsp:nvSpPr>
        <dsp:cNvPr id="0" name=""/>
        <dsp:cNvSpPr/>
      </dsp:nvSpPr>
      <dsp:spPr>
        <a:xfrm>
          <a:off x="5188406" y="442732"/>
          <a:ext cx="1248567" cy="1248348"/>
        </a:xfrm>
        <a:prstGeom prst="ellipse">
          <a:avLst/>
        </a:prstGeom>
        <a:solidFill>
          <a:schemeClr val="lt1">
            <a:alpha val="90000"/>
            <a:hueOff val="0"/>
            <a:satOff val="0"/>
            <a:lumOff val="0"/>
            <a:alphaOff val="0"/>
          </a:schemeClr>
        </a:solidFill>
        <a:ln w="55000" cap="flat" cmpd="thickThin"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Monitoring</a:t>
          </a:r>
        </a:p>
      </dsp:txBody>
      <dsp:txXfrm>
        <a:off x="5366772" y="621101"/>
        <a:ext cx="891833" cy="891610"/>
      </dsp:txXfrm>
    </dsp:sp>
    <dsp:sp modelId="{A6153186-F9C4-4F4D-9F87-E236AFF23E7C}">
      <dsp:nvSpPr>
        <dsp:cNvPr id="0" name=""/>
        <dsp:cNvSpPr/>
      </dsp:nvSpPr>
      <dsp:spPr>
        <a:xfrm rot="2700000">
          <a:off x="3942722" y="458851"/>
          <a:ext cx="1215896" cy="1215896"/>
        </a:xfrm>
        <a:prstGeom prst="teardrop">
          <a:avLst>
            <a:gd name="adj" fmla="val 100000"/>
          </a:avLst>
        </a:prstGeom>
        <a:solidFill>
          <a:schemeClr val="accent3">
            <a:hueOff val="3874869"/>
            <a:satOff val="-12382"/>
            <a:lumOff val="-3137"/>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35AFB8-29A6-45A8-AC35-E662A6267D3B}">
      <dsp:nvSpPr>
        <dsp:cNvPr id="0" name=""/>
        <dsp:cNvSpPr/>
      </dsp:nvSpPr>
      <dsp:spPr>
        <a:xfrm>
          <a:off x="3931861" y="442732"/>
          <a:ext cx="1248567" cy="1248348"/>
        </a:xfrm>
        <a:prstGeom prst="ellipse">
          <a:avLst/>
        </a:prstGeom>
        <a:solidFill>
          <a:schemeClr val="lt1">
            <a:alpha val="90000"/>
            <a:hueOff val="0"/>
            <a:satOff val="0"/>
            <a:lumOff val="0"/>
            <a:alphaOff val="0"/>
          </a:schemeClr>
        </a:solidFill>
        <a:ln w="55000" cap="flat" cmpd="thickThin" algn="ctr">
          <a:solidFill>
            <a:schemeClr val="accent3">
              <a:hueOff val="3874869"/>
              <a:satOff val="-12382"/>
              <a:lumOff val="-31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Implementing</a:t>
          </a:r>
        </a:p>
      </dsp:txBody>
      <dsp:txXfrm>
        <a:off x="4110228" y="621101"/>
        <a:ext cx="891833" cy="891610"/>
      </dsp:txXfrm>
    </dsp:sp>
    <dsp:sp modelId="{364C7829-4171-4A3A-A59A-A829507BE68F}">
      <dsp:nvSpPr>
        <dsp:cNvPr id="0" name=""/>
        <dsp:cNvSpPr/>
      </dsp:nvSpPr>
      <dsp:spPr>
        <a:xfrm rot="2700000">
          <a:off x="2691391" y="458851"/>
          <a:ext cx="1215896" cy="1215896"/>
        </a:xfrm>
        <a:prstGeom prst="teardrop">
          <a:avLst>
            <a:gd name="adj" fmla="val 100000"/>
          </a:avLst>
        </a:prstGeom>
        <a:solidFill>
          <a:schemeClr val="accent3">
            <a:hueOff val="7749738"/>
            <a:satOff val="-24763"/>
            <a:lumOff val="-627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606BA9-2D79-4810-AE3D-C4240ADDF141}">
      <dsp:nvSpPr>
        <dsp:cNvPr id="0" name=""/>
        <dsp:cNvSpPr/>
      </dsp:nvSpPr>
      <dsp:spPr>
        <a:xfrm>
          <a:off x="2675316" y="442732"/>
          <a:ext cx="1248567" cy="1248348"/>
        </a:xfrm>
        <a:prstGeom prst="ellipse">
          <a:avLst/>
        </a:prstGeom>
        <a:solidFill>
          <a:schemeClr val="lt1">
            <a:alpha val="90000"/>
            <a:hueOff val="0"/>
            <a:satOff val="0"/>
            <a:lumOff val="0"/>
            <a:alphaOff val="0"/>
          </a:schemeClr>
        </a:solidFill>
        <a:ln w="55000" cap="flat" cmpd="thickThin" algn="ctr">
          <a:solidFill>
            <a:schemeClr val="accent3">
              <a:hueOff val="7749738"/>
              <a:satOff val="-24763"/>
              <a:lumOff val="-62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a:t>Planning</a:t>
          </a:r>
        </a:p>
      </dsp:txBody>
      <dsp:txXfrm>
        <a:off x="2853683" y="621101"/>
        <a:ext cx="891833" cy="891610"/>
      </dsp:txXfrm>
    </dsp:sp>
    <dsp:sp modelId="{951EEF85-65A6-4785-A5B0-FA40F584B668}">
      <dsp:nvSpPr>
        <dsp:cNvPr id="0" name=""/>
        <dsp:cNvSpPr/>
      </dsp:nvSpPr>
      <dsp:spPr>
        <a:xfrm rot="2700000">
          <a:off x="1434846" y="458851"/>
          <a:ext cx="1215896" cy="1215896"/>
        </a:xfrm>
        <a:prstGeom prst="teardrop">
          <a:avLst>
            <a:gd name="adj" fmla="val 100000"/>
          </a:avLst>
        </a:prstGeom>
        <a:solidFill>
          <a:schemeClr val="accent3">
            <a:hueOff val="11624607"/>
            <a:satOff val="-37145"/>
            <a:lumOff val="-9412"/>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10EB59A-E810-4BAE-A498-6CA2AF47F326}">
      <dsp:nvSpPr>
        <dsp:cNvPr id="0" name=""/>
        <dsp:cNvSpPr/>
      </dsp:nvSpPr>
      <dsp:spPr>
        <a:xfrm>
          <a:off x="1418772" y="442732"/>
          <a:ext cx="1248567" cy="1248348"/>
        </a:xfrm>
        <a:prstGeom prst="ellipse">
          <a:avLst/>
        </a:prstGeom>
        <a:solidFill>
          <a:schemeClr val="lt1">
            <a:alpha val="90000"/>
            <a:hueOff val="0"/>
            <a:satOff val="0"/>
            <a:lumOff val="0"/>
            <a:alphaOff val="0"/>
          </a:schemeClr>
        </a:solidFill>
        <a:ln w="55000" cap="flat" cmpd="thickThin" algn="ctr">
          <a:solidFill>
            <a:schemeClr val="accent3">
              <a:hueOff val="11624607"/>
              <a:satOff val="-37145"/>
              <a:lumOff val="-941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n-US" sz="1000" kern="1200" dirty="0"/>
            <a:t>Initiating</a:t>
          </a:r>
        </a:p>
      </dsp:txBody>
      <dsp:txXfrm>
        <a:off x="1597138" y="621101"/>
        <a:ext cx="891833" cy="891610"/>
      </dsp:txXfrm>
    </dsp:sp>
  </dsp:spTree>
</dsp:drawing>
</file>

<file path=ppt/diagrams/layout1.xml><?xml version="1.0" encoding="utf-8"?>
<dgm:layoutDef xmlns:dgm="http://schemas.openxmlformats.org/drawingml/2006/diagram" xmlns:a="http://schemas.openxmlformats.org/drawingml/2006/main" uniqueId="urn:microsoft.com/office/officeart/2008/layout/HalfCircleOrganizationChart">
  <dgm:title val=""/>
  <dgm:desc val=""/>
  <dgm:catLst>
    <dgm:cat type="hierarchy" pri="1500"/>
  </dgm:catLst>
  <dgm:samp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type="asst">
          <dgm:prSet phldr="1"/>
        </dgm:pt>
        <dgm:pt modelId="12">
          <dgm:prSet phldr="1"/>
        </dgm:pt>
        <dgm:pt modelId="13">
          <dgm:prSet phldr="1"/>
        </dgm:pt>
        <dgm:pt modelId="14">
          <dgm:prSet phldr="1"/>
        </dgm:pt>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Name0">
    <dgm:varLst>
      <dgm:orgChart val="1"/>
      <dgm:chPref val="1"/>
      <dgm:dir/>
      <dgm:animOne val="branch"/>
      <dgm:animLvl val="lvl"/>
      <dgm:resizeHandles/>
    </dgm:varLst>
    <dgm:choose name="Name1">
      <dgm:if name="Name2" func="var" arg="dir" op="equ" val="norm">
        <dgm:alg type="hierChild">
          <dgm:param type="linDir" val="fromL"/>
        </dgm:alg>
      </dgm:if>
      <dgm:else name="Name3">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2" refType="w" fact="10"/>
      <dgm:constr type="h" for="des" forName="rootComposite2"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forEach name="Name4" axis="ch">
      <dgm:forEach name="Name5" axis="self" ptType="node">
        <dgm:layoutNode name="hierRoot1">
          <dgm:varLst>
            <dgm:hierBranch val="init"/>
          </dgm:varLst>
          <dgm:choose name="Name6">
            <dgm:if name="Name7" func="var" arg="hierBranch" op="equ" val="l">
              <dgm:alg type="hierRoot">
                <dgm:param type="hierAlign" val="tR"/>
              </dgm:alg>
              <dgm:constrLst>
                <dgm:constr type="alignOff" val="0.65"/>
              </dgm:constrLst>
            </dgm:if>
            <dgm:if name="Name8" func="var" arg="hierBranch" op="equ" val="r">
              <dgm:alg type="hierRoot">
                <dgm:param type="hierAlign" val="tL"/>
              </dgm:alg>
              <dgm:constrLst>
                <dgm:constr type="alignOff" val="0.65"/>
              </dgm:constrLst>
            </dgm:if>
            <dgm:if name="Name9" func="var" arg="hierBranch" op="equ" val="hang">
              <dgm:alg type="hierRoot"/>
              <dgm:constrLst>
                <dgm:constr type="alignOff" val="0.65"/>
              </dgm:constrLst>
            </dgm:if>
            <dgm:else name="Name10">
              <dgm:alg type="hierRoot"/>
              <dgm:constrLst>
                <dgm:constr type="alignOff"/>
                <dgm:constr type="bendDist" for="des" ptType="parTrans" refType="sp" fact="0.5"/>
              </dgm:constrLst>
            </dgm:else>
          </dgm:choose>
          <dgm:shape xmlns:r="http://schemas.openxmlformats.org/officeDocument/2006/relationships" r:blip="">
            <dgm:adjLst/>
          </dgm:shape>
          <dgm:presOf/>
          <dgm:layoutNode name="rootComposite1">
            <dgm:alg type="composite"/>
            <dgm:shape xmlns:r="http://schemas.openxmlformats.org/officeDocument/2006/relationships" r:blip="">
              <dgm:adjLst/>
            </dgm:shape>
            <dgm:presOf axis="self" ptType="node" cnt="1"/>
            <dgm:choose name="Name11">
              <dgm:if name="Name12" func="var" arg="hierBranch" op="equ" val="init">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3" func="var" arg="hierBranch" op="equ" val="l">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if name="Name14" func="var" arg="hierBranch" op="equ" val="r">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if>
              <dgm:else name="Name15">
                <dgm:constrLst>
                  <dgm:constr type="l" for="ch" forName="rootText1"/>
                  <dgm:constr type="t" for="ch" forName="rootText1" refType="h" fact="0.18"/>
                  <dgm:constr type="w" for="ch" forName="rootText1" refType="w"/>
                  <dgm:constr type="h" for="ch" forName="rootText1" refType="h" fact="0.64"/>
                  <dgm:constr type="l" for="ch" forName="topArc1" refType="w" fact="0.25"/>
                  <dgm:constr type="t" for="ch" forName="topArc1"/>
                  <dgm:constr type="w" for="ch" forName="topArc1" refType="h" refFor="ch" refForName="topArc1"/>
                  <dgm:constr type="h" for="ch" forName="topArc1" refType="h"/>
                  <dgm:constr type="l" for="ch" forName="bottomArc1" refType="w" fact="0.25"/>
                  <dgm:constr type="t" for="ch" forName="bottomArc1"/>
                  <dgm:constr type="w" for="ch" forName="bottomArc1" refType="h" refFor="ch" refForName="bottomArc1"/>
                  <dgm:constr type="h" for="ch" forName="bottomArc1" refType="h"/>
                  <dgm:constr type="ctrX" for="ch" forName="topConnNode1" refType="w" fact="0.5"/>
                  <dgm:constr type="t" for="ch" forName="topConnNode1"/>
                  <dgm:constr type="w" for="ch" forName="topConnNode1" refType="h" fact="0.76"/>
                  <dgm:constr type="b" for="ch" forName="topConnNode1" refType="t" refFor="ch" refForName="rootText1"/>
                </dgm:constrLst>
              </dgm:else>
            </dgm:choose>
            <dgm:layoutNode name="rootText1"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1" styleLbl="parChTrans1D1" moveWith="rootText1">
              <dgm:alg type="sp"/>
              <dgm:shape xmlns:r="http://schemas.openxmlformats.org/officeDocument/2006/relationships" type="arc" r:blip="" zOrderOff="-2">
                <dgm:adjLst>
                  <dgm:adj idx="1" val="-140"/>
                  <dgm:adj idx="2" val="-40"/>
                </dgm:adjLst>
              </dgm:shape>
              <dgm:presOf/>
            </dgm:layoutNode>
            <dgm:layoutNode name="bottomArc1" styleLbl="parChTrans1D1" moveWith="rootText1">
              <dgm:alg type="sp"/>
              <dgm:shape xmlns:r="http://schemas.openxmlformats.org/officeDocument/2006/relationships" type="arc" r:blip="" zOrderOff="-2">
                <dgm:adjLst>
                  <dgm:adj idx="1" val="40"/>
                  <dgm:adj idx="2" val="140"/>
                </dgm:adjLst>
              </dgm:shape>
              <dgm:presOf/>
            </dgm:layoutNode>
            <dgm:layoutNode name="topConnNode1" moveWith="rootText1">
              <dgm:alg type="sp"/>
              <dgm:shape xmlns:r="http://schemas.openxmlformats.org/officeDocument/2006/relationships" type="rect" r:blip="" hideGeom="1">
                <dgm:adjLst/>
              </dgm:shape>
              <dgm:presOf axis="self" ptType="node" cnt="1"/>
            </dgm:layoutNode>
          </dgm:layoutNode>
          <dgm:layoutNode name="hierChild2">
            <dgm:choose name="Name16">
              <dgm:if name="Name17" func="var" arg="hierBranch" op="equ" val="l">
                <dgm:alg type="hierChild">
                  <dgm:param type="chAlign" val="r"/>
                  <dgm:param type="linDir" val="fromT"/>
                </dgm:alg>
              </dgm:if>
              <dgm:if name="Name18" func="var" arg="hierBranch" op="equ" val="r">
                <dgm:alg type="hierChild">
                  <dgm:param type="chAlign" val="l"/>
                  <dgm:param type="linDir" val="fromT"/>
                </dgm:alg>
              </dgm:if>
              <dgm:if name="Name19" func="var" arg="hierBranch" op="equ" val="hang">
                <dgm:choose name="Name20">
                  <dgm:if name="Name21" func="var" arg="dir" op="equ" val="norm">
                    <dgm:alg type="hierChild">
                      <dgm:param type="chAlign" val="l"/>
                      <dgm:param type="linDir" val="fromL"/>
                      <dgm:param type="secChAlign" val="t"/>
                      <dgm:param type="secLinDir" val="fromT"/>
                    </dgm:alg>
                  </dgm:if>
                  <dgm:else name="Name22">
                    <dgm:alg type="hierChild">
                      <dgm:param type="chAlign" val="l"/>
                      <dgm:param type="linDir" val="fromR"/>
                      <dgm:param type="secChAlign" val="t"/>
                      <dgm:param type="secLinDir" val="fromT"/>
                    </dgm:alg>
                  </dgm:else>
                </dgm:choose>
              </dgm:if>
              <dgm:else name="Name23">
                <dgm:choose name="Name24">
                  <dgm:if name="Name25" func="var" arg="dir" op="equ" val="norm">
                    <dgm:alg type="hierChild"/>
                  </dgm:if>
                  <dgm:else name="Name26">
                    <dgm:alg type="hierChild">
                      <dgm:param type="linDir" val="fromR"/>
                    </dgm:alg>
                  </dgm:else>
                </dgm:choose>
              </dgm:else>
            </dgm:choose>
            <dgm:shape xmlns:r="http://schemas.openxmlformats.org/officeDocument/2006/relationships" r:blip="">
              <dgm:adjLst/>
            </dgm:shape>
            <dgm:presOf/>
            <dgm:forEach name="rep2a" axis="ch" ptType="nonAsst">
              <dgm:forEach name="Name27" axis="precedSib" ptType="parTrans" st="-1" cnt="1">
                <dgm:layoutNode name="Name28">
                  <dgm:choose name="Name29">
                    <dgm:if name="Name30" func="var" arg="hierBranch" op="equ" val="std">
                      <dgm:choose name="Name31">
                        <dgm:if name="Name32"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33"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34">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if name="Name35" func="var" arg="hierBranch" op="equ" val="init">
                      <dgm:choose name="Name36">
                        <dgm:if name="Name37" axis="self" func="depth" op="lte" val="2">
                          <dgm:choose name="Name38">
                            <dgm:if name="Name39"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40"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41">
                              <dgm:alg type="conn">
                                <dgm:param type="connRout" val="bend"/>
                                <dgm:param type="dim" val="1D"/>
                                <dgm:param type="endSty" val="noArr"/>
                                <dgm:param type="begPts" val="bCtr"/>
                                <dgm:param type="endPts" val="tCtr"/>
                                <dgm:param type="bendPt" val="end"/>
                                <dgm:param type="srcNode" val="bottomArc2"/>
                                <dgm:param type="dstNode" val="topArc2"/>
                              </dgm:alg>
                            </dgm:else>
                          </dgm:choose>
                        </dgm:if>
                        <dgm:else name="Name42">
                          <dgm:choose name="Name43">
                            <dgm:if name="Name44" axis="par des" func="maxDepth" op="lte" val="1">
                              <dgm:choose name="Name45">
                                <dgm:if name="Name4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4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48">
                                  <dgm:alg type="conn">
                                    <dgm:param type="connRout" val="bend"/>
                                    <dgm:param type="dim" val="1D"/>
                                    <dgm:param type="endSty" val="noArr"/>
                                    <dgm:param type="begPts" val="bCtr"/>
                                    <dgm:param type="endPts" val="bL bR"/>
                                    <dgm:param type="srcNode" val="bottomArc2"/>
                                    <dgm:param type="dstNode" val="topConnNode2"/>
                                  </dgm:alg>
                                </dgm:else>
                              </dgm:choose>
                            </dgm:if>
                            <dgm:else name="Name49">
                              <dgm:choose name="Name50">
                                <dgm:if name="Name51" axis="self" func="depth" op="lte" val="2">
                                  <dgm:alg type="conn">
                                    <dgm:param type="connRout" val="bend"/>
                                    <dgm:param type="dim" val="1D"/>
                                    <dgm:param type="endSty" val="noArr"/>
                                    <dgm:param type="begPts" val="bCtr"/>
                                    <dgm:param type="endPts" val="tCtr"/>
                                    <dgm:param type="bendPt" val="end"/>
                                    <dgm:param type="srcNode" val="bottomArc1"/>
                                    <dgm:param type="dstNode" val="topArc2"/>
                                  </dgm:alg>
                                </dgm:if>
                                <dgm:if name="Name52" axis="par" ptType="asst" func="cnt" op="equ" val="1">
                                  <dgm:alg type="conn">
                                    <dgm:param type="connRout" val="bend"/>
                                    <dgm:param type="dim" val="1D"/>
                                    <dgm:param type="endSty" val="noArr"/>
                                    <dgm:param type="begPts" val="bCtr"/>
                                    <dgm:param type="endPts" val="tCtr"/>
                                    <dgm:param type="bendPt" val="end"/>
                                    <dgm:param type="srcNode" val="bottomArc3"/>
                                    <dgm:param type="dstNode" val="topArc2"/>
                                  </dgm:alg>
                                </dgm:if>
                                <dgm:else name="Name53">
                                  <dgm:alg type="conn">
                                    <dgm:param type="connRout" val="bend"/>
                                    <dgm:param type="dim" val="1D"/>
                                    <dgm:param type="endSty" val="noArr"/>
                                    <dgm:param type="begPts" val="bCtr"/>
                                    <dgm:param type="endPts" val="tCtr"/>
                                    <dgm:param type="bendPt" val="end"/>
                                    <dgm:param type="srcNode" val="bottomArc2"/>
                                    <dgm:param type="dstNode" val="topArc2"/>
                                  </dgm:alg>
                                </dgm:else>
                              </dgm:choose>
                            </dgm:else>
                          </dgm:choose>
                        </dgm:else>
                      </dgm:choose>
                    </dgm:if>
                    <dgm:else name="Name54">
                      <dgm:choose name="Name55">
                        <dgm:if name="Name56" axis="self" func="depth" op="lte" val="2">
                          <dgm:alg type="conn">
                            <dgm:param type="connRout" val="bend"/>
                            <dgm:param type="dim" val="1D"/>
                            <dgm:param type="endSty" val="noArr"/>
                            <dgm:param type="begPts" val="bCtr"/>
                            <dgm:param type="endPts" val="bL bR"/>
                            <dgm:param type="srcNode" val="bottomArc1"/>
                            <dgm:param type="dstNode" val="topConnNode2"/>
                          </dgm:alg>
                        </dgm:if>
                        <dgm:if name="Name57" axis="par" ptType="asst" func="cnt" op="equ" val="1">
                          <dgm:alg type="conn">
                            <dgm:param type="connRout" val="bend"/>
                            <dgm:param type="dim" val="1D"/>
                            <dgm:param type="endSty" val="noArr"/>
                            <dgm:param type="begPts" val="bCtr"/>
                            <dgm:param type="endPts" val="bL bR"/>
                            <dgm:param type="srcNode" val="bottomArc3"/>
                            <dgm:param type="dstNode" val="topConnNode2"/>
                          </dgm:alg>
                        </dgm:if>
                        <dgm:else name="Name58">
                          <dgm:alg type="conn">
                            <dgm:param type="connRout" val="bend"/>
                            <dgm:param type="dim" val="1D"/>
                            <dgm:param type="endSty" val="noArr"/>
                            <dgm:param type="begPts" val="bCtr"/>
                            <dgm:param type="endPts" val="bL bR"/>
                            <dgm:param type="srcNode" val="bottomArc2"/>
                            <dgm:param type="dstNode" val="topConnNode2"/>
                          </dgm:alg>
                        </dgm:else>
                      </dgm:choose>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2">
                <dgm:varLst>
                  <dgm:hierBranch val="init"/>
                </dgm:varLst>
                <dgm:choose name="Name59">
                  <dgm:if name="Name60" func="var" arg="hierBranch" op="equ" val="l">
                    <dgm:alg type="hierRoot">
                      <dgm:param type="hierAlign" val="tR"/>
                    </dgm:alg>
                    <dgm:shape xmlns:r="http://schemas.openxmlformats.org/officeDocument/2006/relationships" r:blip="">
                      <dgm:adjLst/>
                    </dgm:shape>
                    <dgm:presOf/>
                    <dgm:constrLst>
                      <dgm:constr type="alignOff" val="0.65"/>
                    </dgm:constrLst>
                  </dgm:if>
                  <dgm:if name="Name61" func="var" arg="hierBranch" op="equ" val="r">
                    <dgm:alg type="hierRoot">
                      <dgm:param type="hierAlign" val="tL"/>
                    </dgm:alg>
                    <dgm:shape xmlns:r="http://schemas.openxmlformats.org/officeDocument/2006/relationships" r:blip="">
                      <dgm:adjLst/>
                    </dgm:shape>
                    <dgm:presOf/>
                    <dgm:constrLst>
                      <dgm:constr type="alignOff" val="0.65"/>
                    </dgm:constrLst>
                  </dgm:if>
                  <dgm:if name="Name62"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63" func="var" arg="hierBranch" op="equ" val="init">
                    <dgm:choose name="Name64">
                      <dgm:if name="Name65" axis="des" func="maxDepth" op="lte" val="1">
                        <dgm:alg type="hierRoot">
                          <dgm:param type="hierAlign" val="tL"/>
                        </dgm:alg>
                        <dgm:shape xmlns:r="http://schemas.openxmlformats.org/officeDocument/2006/relationships" r:blip="">
                          <dgm:adjLst/>
                        </dgm:shape>
                        <dgm:presOf/>
                        <dgm:constrLst>
                          <dgm:constr type="alignOff" val="0.65"/>
                        </dgm:constrLst>
                      </dgm:if>
                      <dgm:else name="Name6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67">
                    <dgm:alg type="hierRoot"/>
                    <dgm:shape xmlns:r="http://schemas.openxmlformats.org/officeDocument/2006/relationships" r:blip="">
                      <dgm:adjLst/>
                    </dgm:shape>
                    <dgm:presOf/>
                    <dgm:constrLst>
                      <dgm:constr type="alignOff" val="0.65"/>
                    </dgm:constrLst>
                  </dgm:else>
                </dgm:choose>
                <dgm:layoutNode name="rootComposite2">
                  <dgm:alg type="composite"/>
                  <dgm:shape xmlns:r="http://schemas.openxmlformats.org/officeDocument/2006/relationships" r:blip="">
                    <dgm:adjLst/>
                  </dgm:shape>
                  <dgm:presOf axis="self" ptType="node" cnt="1"/>
                  <dgm:choose name="Name68">
                    <dgm:if name="Name69" func="var" arg="hierBranch" op="equ" val="init">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0" func="var" arg="hierBranch" op="equ" val="l">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if name="Name71" func="var" arg="hierBranch" op="equ" val="r">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if>
                    <dgm:else name="Name72">
                      <dgm:constrLst>
                        <dgm:constr type="l" for="ch" forName="rootText2"/>
                        <dgm:constr type="t" for="ch" forName="rootText2" refType="h" fact="0.18"/>
                        <dgm:constr type="w" for="ch" forName="rootText2" refType="w"/>
                        <dgm:constr type="h" for="ch" forName="rootText2" refType="h" fact="0.64"/>
                        <dgm:constr type="l" for="ch" forName="topArc2" refType="w" fact="0.25"/>
                        <dgm:constr type="t" for="ch" forName="topArc2"/>
                        <dgm:constr type="w" for="ch" forName="topArc2" refType="h" refFor="ch" refForName="topArc2"/>
                        <dgm:constr type="h" for="ch" forName="topArc2" refType="h"/>
                        <dgm:constr type="l" for="ch" forName="bottomArc2" refType="w" fact="0.25"/>
                        <dgm:constr type="t" for="ch" forName="bottomArc2"/>
                        <dgm:constr type="w" for="ch" forName="bottomArc2" refType="h" refFor="ch" refForName="bottomArc2"/>
                        <dgm:constr type="h" for="ch" forName="bottomArc2" refType="h"/>
                        <dgm:constr type="ctrX" for="ch" forName="topConnNode2" refType="w" fact="0.5"/>
                        <dgm:constr type="t" for="ch" forName="topConnNode2"/>
                        <dgm:constr type="w" for="ch" forName="topConnNode2" refType="h" fact="0.76"/>
                        <dgm:constr type="b" for="ch" forName="topConnNode2" refType="t" refFor="ch" refForName="rootText2"/>
                      </dgm:constrLst>
                    </dgm:else>
                  </dgm:choose>
                  <dgm:layoutNode name="rootText2"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2" styleLbl="parChTrans1D1" moveWith="rootText2">
                    <dgm:alg type="sp"/>
                    <dgm:shape xmlns:r="http://schemas.openxmlformats.org/officeDocument/2006/relationships" type="arc" r:blip="" zOrderOff="-2">
                      <dgm:adjLst>
                        <dgm:adj idx="1" val="-140"/>
                        <dgm:adj idx="2" val="-40"/>
                      </dgm:adjLst>
                    </dgm:shape>
                    <dgm:presOf/>
                  </dgm:layoutNode>
                  <dgm:layoutNode name="bottomArc2" styleLbl="parChTrans1D1" moveWith="rootText2">
                    <dgm:alg type="sp"/>
                    <dgm:shape xmlns:r="http://schemas.openxmlformats.org/officeDocument/2006/relationships" type="arc" r:blip="" zOrderOff="-2">
                      <dgm:adjLst>
                        <dgm:adj idx="1" val="40"/>
                        <dgm:adj idx="2" val="140"/>
                      </dgm:adjLst>
                    </dgm:shape>
                    <dgm:presOf/>
                  </dgm:layoutNode>
                  <dgm:layoutNode name="topConnNode2" moveWith="rootText2">
                    <dgm:alg type="sp"/>
                    <dgm:shape xmlns:r="http://schemas.openxmlformats.org/officeDocument/2006/relationships" type="rect" r:blip="" hideGeom="1">
                      <dgm:adjLst/>
                    </dgm:shape>
                    <dgm:presOf axis="self" ptType="node" cnt="1"/>
                  </dgm:layoutNode>
                </dgm:layoutNode>
                <dgm:layoutNode name="hierChild4">
                  <dgm:choose name="Name73">
                    <dgm:if name="Name74" func="var" arg="hierBranch" op="equ" val="l">
                      <dgm:alg type="hierChild">
                        <dgm:param type="chAlign" val="r"/>
                        <dgm:param type="linDir" val="fromT"/>
                      </dgm:alg>
                    </dgm:if>
                    <dgm:if name="Name75" func="var" arg="hierBranch" op="equ" val="r">
                      <dgm:alg type="hierChild">
                        <dgm:param type="chAlign" val="l"/>
                        <dgm:param type="linDir" val="fromT"/>
                      </dgm:alg>
                    </dgm:if>
                    <dgm:if name="Name76" func="var" arg="hierBranch" op="equ" val="hang">
                      <dgm:choose name="Name77">
                        <dgm:if name="Name78" func="var" arg="dir" op="equ" val="norm">
                          <dgm:alg type="hierChild">
                            <dgm:param type="chAlign" val="l"/>
                            <dgm:param type="linDir" val="fromL"/>
                            <dgm:param type="secChAlign" val="t"/>
                            <dgm:param type="secLinDir" val="fromT"/>
                          </dgm:alg>
                        </dgm:if>
                        <dgm:else name="Name79">
                          <dgm:alg type="hierChild">
                            <dgm:param type="chAlign" val="l"/>
                            <dgm:param type="linDir" val="fromR"/>
                            <dgm:param type="secChAlign" val="t"/>
                            <dgm:param type="secLinDir" val="fromT"/>
                          </dgm:alg>
                        </dgm:else>
                      </dgm:choose>
                    </dgm:if>
                    <dgm:if name="Name80" func="var" arg="hierBranch" op="equ" val="std">
                      <dgm:choose name="Name81">
                        <dgm:if name="Name82" func="var" arg="dir" op="equ" val="norm">
                          <dgm:alg type="hierChild"/>
                        </dgm:if>
                        <dgm:else name="Name83">
                          <dgm:alg type="hierChild">
                            <dgm:param type="linDir" val="fromR"/>
                          </dgm:alg>
                        </dgm:else>
                      </dgm:choose>
                    </dgm:if>
                    <dgm:if name="Name84" func="var" arg="hierBranch" op="equ" val="init">
                      <dgm:choose name="Name85">
                        <dgm:if name="Name86" axis="des" func="maxDepth" op="lte" val="1">
                          <dgm:alg type="hierChild">
                            <dgm:param type="chAlign" val="l"/>
                            <dgm:param type="linDir" val="fromT"/>
                          </dgm:alg>
                        </dgm:if>
                        <dgm:else name="Name87">
                          <dgm:choose name="Name88">
                            <dgm:if name="Name89" func="var" arg="dir" op="equ" val="norm">
                              <dgm:alg type="hierChild"/>
                            </dgm:if>
                            <dgm:else name="Name90">
                              <dgm:alg type="hierChild">
                                <dgm:param type="linDir" val="fromR"/>
                              </dgm:alg>
                            </dgm:else>
                          </dgm:choose>
                        </dgm:else>
                      </dgm:choose>
                    </dgm:if>
                    <dgm:else name="Name91"/>
                  </dgm:choose>
                  <dgm:shape xmlns:r="http://schemas.openxmlformats.org/officeDocument/2006/relationships" r:blip="">
                    <dgm:adjLst/>
                  </dgm:shape>
                  <dgm:presOf/>
                  <dgm:forEach name="Name92" ref="rep2a"/>
                </dgm:layoutNode>
                <dgm:layoutNode name="hierChild5">
                  <dgm:choose name="Name93">
                    <dgm:if name="Name94" func="var" arg="dir" op="equ" val="norm">
                      <dgm:alg type="hierChild">
                        <dgm:param type="chAlign" val="l"/>
                        <dgm:param type="linDir" val="fromL"/>
                        <dgm:param type="secChAlign" val="t"/>
                        <dgm:param type="secLinDir" val="fromT"/>
                      </dgm:alg>
                    </dgm:if>
                    <dgm:else name="Name95">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96" ref="rep2b"/>
                </dgm:layoutNode>
              </dgm:layoutNode>
            </dgm:forEach>
          </dgm:layoutNode>
          <dgm:layoutNode name="hierChild3">
            <dgm:choose name="Name97">
              <dgm:if name="Name98" func="var" arg="dir" op="equ" val="norm">
                <dgm:alg type="hierChild">
                  <dgm:param type="chAlign" val="l"/>
                  <dgm:param type="linDir" val="fromL"/>
                  <dgm:param type="secChAlign" val="t"/>
                  <dgm:param type="secLinDir" val="fromT"/>
                </dgm:alg>
              </dgm:if>
              <dgm:else name="Name99">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rep2b" axis="ch" ptType="asst">
              <dgm:forEach name="Name100" axis="precedSib" ptType="parTrans" st="-1" cnt="1">
                <dgm:layoutNode name="Name101">
                  <dgm:choose name="Name102">
                    <dgm:if name="Name103" axis="self" func="depth" op="lte" val="2">
                      <dgm:alg type="conn">
                        <dgm:param type="connRout" val="bend"/>
                        <dgm:param type="dim" val="1D"/>
                        <dgm:param type="endSty" val="noArr"/>
                        <dgm:param type="begPts" val="bCtr"/>
                        <dgm:param type="endPts" val="bL bR"/>
                        <dgm:param type="srcNode" val="bottomArc1"/>
                        <dgm:param type="dstNode" val="topConnNode3"/>
                      </dgm:alg>
                    </dgm:if>
                    <dgm:if name="Name104" axis="par" ptType="asst" func="cnt" op="equ" val="1">
                      <dgm:alg type="conn">
                        <dgm:param type="connRout" val="bend"/>
                        <dgm:param type="dim" val="1D"/>
                        <dgm:param type="endSty" val="noArr"/>
                        <dgm:param type="begPts" val="bCtr"/>
                        <dgm:param type="endPts" val="bL bR"/>
                        <dgm:param type="srcNode" val="bottomArc3"/>
                        <dgm:param type="dstNode" val="topConnNode3"/>
                      </dgm:alg>
                    </dgm:if>
                    <dgm:else name="Name105">
                      <dgm:alg type="conn">
                        <dgm:param type="connRout" val="bend"/>
                        <dgm:param type="dim" val="1D"/>
                        <dgm:param type="endSty" val="noArr"/>
                        <dgm:param type="begPts" val="bCtr"/>
                        <dgm:param type="endPts" val="bL bR"/>
                        <dgm:param type="srcNode" val="bottomArc2"/>
                        <dgm:param type="dstNode" val="topConnNode3"/>
                      </dgm:alg>
                    </dgm:else>
                  </dgm:choose>
                  <dgm:shape xmlns:r="http://schemas.openxmlformats.org/officeDocument/2006/relationships" type="conn" r:blip="" zOrderOff="-99999">
                    <dgm:adjLst/>
                  </dgm:shape>
                  <dgm:presOf axis="self"/>
                  <dgm:constrLst>
                    <dgm:constr type="begPad"/>
                    <dgm:constr type="endPad"/>
                  </dgm:constrLst>
                </dgm:layoutNode>
              </dgm:forEach>
              <dgm:layoutNode name="hierRoot3">
                <dgm:varLst>
                  <dgm:hierBranch val="init"/>
                </dgm:varLst>
                <dgm:choose name="Name106">
                  <dgm:if name="Name107" func="var" arg="hierBranch" op="equ" val="l">
                    <dgm:alg type="hierRoot">
                      <dgm:param type="hierAlign" val="tR"/>
                    </dgm:alg>
                    <dgm:shape xmlns:r="http://schemas.openxmlformats.org/officeDocument/2006/relationships" r:blip="">
                      <dgm:adjLst/>
                    </dgm:shape>
                    <dgm:presOf/>
                    <dgm:constrLst>
                      <dgm:constr type="alignOff" val="0.65"/>
                    </dgm:constrLst>
                  </dgm:if>
                  <dgm:if name="Name108" func="var" arg="hierBranch" op="equ" val="r">
                    <dgm:alg type="hierRoot">
                      <dgm:param type="hierAlign" val="tL"/>
                    </dgm:alg>
                    <dgm:shape xmlns:r="http://schemas.openxmlformats.org/officeDocument/2006/relationships" r:blip="">
                      <dgm:adjLst/>
                    </dgm:shape>
                    <dgm:presOf/>
                    <dgm:constrLst>
                      <dgm:constr type="alignOff" val="0.65"/>
                    </dgm:constrLst>
                  </dgm:if>
                  <dgm:if name="Name109" func="var" arg="hierBranch" op="equ" val="hang">
                    <dgm:alg type="hierRoot"/>
                    <dgm:shape xmlns:r="http://schemas.openxmlformats.org/officeDocument/2006/relationships" r:blip="">
                      <dgm:adjLst/>
                    </dgm:shape>
                    <dgm:presOf/>
                    <dgm:constrLst>
                      <dgm:constr type="alignOff" val="0.65"/>
                    </dgm:constrLst>
                  </dgm:if>
                  <dgm:if name="Name110"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1" func="var" arg="hierBranch" op="equ" val="init">
                    <dgm:choose name="Name112">
                      <dgm:if name="Name113" axis="des" func="maxDepth" op="lte" val="1">
                        <dgm:alg type="hierRoot">
                          <dgm:param type="hierAlign" val="tL"/>
                        </dgm:alg>
                        <dgm:shape xmlns:r="http://schemas.openxmlformats.org/officeDocument/2006/relationships" r:blip="">
                          <dgm:adjLst/>
                        </dgm:shape>
                        <dgm:presOf/>
                        <dgm:constrLst>
                          <dgm:constr type="alignOff" val="0.65"/>
                        </dgm:constrLst>
                      </dgm:if>
                      <dgm:else name="Name114">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15"/>
                </dgm:choose>
                <dgm:layoutNode name="rootComposite3">
                  <dgm:alg type="composite"/>
                  <dgm:shape xmlns:r="http://schemas.openxmlformats.org/officeDocument/2006/relationships" r:blip="">
                    <dgm:adjLst/>
                  </dgm:shape>
                  <dgm:presOf axis="self" ptType="node" cnt="1"/>
                  <dgm:choose name="Name116">
                    <dgm:if name="Name117" func="var" arg="hierBranch" op="equ" val="init">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8" func="var" arg="hierBranch" op="equ" val="l">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if name="Name119" func="var" arg="hierBranch" op="equ" val="r">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if>
                    <dgm:else name="Name120">
                      <dgm:constrLst>
                        <dgm:constr type="l" for="ch" forName="rootText3"/>
                        <dgm:constr type="t" for="ch" forName="rootText3" refType="h" fact="0.18"/>
                        <dgm:constr type="w" for="ch" forName="rootText3" refType="w"/>
                        <dgm:constr type="h" for="ch" forName="rootText3" refType="h" fact="0.64"/>
                        <dgm:constr type="l" for="ch" forName="topArc3" refType="w" fact="0.25"/>
                        <dgm:constr type="t" for="ch" forName="topArc3"/>
                        <dgm:constr type="w" for="ch" forName="topArc3" refType="h" refFor="ch" refForName="topArc3"/>
                        <dgm:constr type="h" for="ch" forName="topArc3" refType="h"/>
                        <dgm:constr type="l" for="ch" forName="bottomArc3" refType="w" fact="0.25"/>
                        <dgm:constr type="t" for="ch" forName="bottomArc3"/>
                        <dgm:constr type="w" for="ch" forName="bottomArc3" refType="h" refFor="ch" refForName="bottomArc3"/>
                        <dgm:constr type="h" for="ch" forName="bottomArc3" refType="h"/>
                        <dgm:constr type="ctrX" for="ch" forName="topConnNode3" refType="w" fact="0.5"/>
                        <dgm:constr type="t" for="ch" forName="topConnNode3"/>
                        <dgm:constr type="w" for="ch" forName="topConnNode3" refType="h" fact="0.76"/>
                        <dgm:constr type="b" for="ch" forName="topConnNode3" refType="t" refFor="ch" refForName="rootText3"/>
                      </dgm:constrLst>
                    </dgm:else>
                  </dgm:choose>
                  <dgm:layoutNode name="rootText3" styleLbl="alignAcc1">
                    <dgm:varLst>
                      <dgm:chPref val="3"/>
                    </dgm:varLst>
                    <dgm:alg type="tx"/>
                    <dgm:shape xmlns:r="http://schemas.openxmlformats.org/officeDocument/2006/relationships" type="rect" r:blip="" hideGeom="1">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topArc3" styleLbl="parChTrans1D1" moveWith="rootText3">
                    <dgm:alg type="sp"/>
                    <dgm:shape xmlns:r="http://schemas.openxmlformats.org/officeDocument/2006/relationships" type="arc" r:blip="" zOrderOff="-2">
                      <dgm:adjLst>
                        <dgm:adj idx="1" val="-140"/>
                        <dgm:adj idx="2" val="-40"/>
                      </dgm:adjLst>
                    </dgm:shape>
                    <dgm:presOf/>
                  </dgm:layoutNode>
                  <dgm:layoutNode name="bottomArc3" styleLbl="parChTrans1D1" moveWith="rootText3">
                    <dgm:alg type="sp"/>
                    <dgm:shape xmlns:r="http://schemas.openxmlformats.org/officeDocument/2006/relationships" type="arc" r:blip="" zOrderOff="-2">
                      <dgm:adjLst>
                        <dgm:adj idx="1" val="40"/>
                        <dgm:adj idx="2" val="140"/>
                      </dgm:adjLst>
                    </dgm:shape>
                    <dgm:presOf/>
                  </dgm:layoutNode>
                  <dgm:layoutNode name="topConnNode3" moveWith="rootText3">
                    <dgm:alg type="sp"/>
                    <dgm:shape xmlns:r="http://schemas.openxmlformats.org/officeDocument/2006/relationships" type="rect" r:blip="" hideGeom="1">
                      <dgm:adjLst/>
                    </dgm:shape>
                    <dgm:presOf axis="self" ptType="node" cnt="1"/>
                  </dgm:layoutNode>
                </dgm:layoutNode>
                <dgm:layoutNode name="hierChild6">
                  <dgm:choose name="Name121">
                    <dgm:if name="Name122" func="var" arg="hierBranch" op="equ" val="l">
                      <dgm:alg type="hierChild">
                        <dgm:param type="chAlign" val="r"/>
                        <dgm:param type="linDir" val="fromT"/>
                      </dgm:alg>
                    </dgm:if>
                    <dgm:if name="Name123" func="var" arg="hierBranch" op="equ" val="r">
                      <dgm:alg type="hierChild">
                        <dgm:param type="chAlign" val="l"/>
                        <dgm:param type="linDir" val="fromT"/>
                      </dgm:alg>
                    </dgm:if>
                    <dgm:if name="Name124" func="var" arg="hierBranch" op="equ" val="hang">
                      <dgm:choose name="Name125">
                        <dgm:if name="Name126" func="var" arg="dir" op="equ" val="norm">
                          <dgm:alg type="hierChild">
                            <dgm:param type="chAlign" val="l"/>
                            <dgm:param type="linDir" val="fromL"/>
                            <dgm:param type="secChAlign" val="t"/>
                            <dgm:param type="secLinDir" val="fromT"/>
                          </dgm:alg>
                        </dgm:if>
                        <dgm:else name="Name127">
                          <dgm:alg type="hierChild">
                            <dgm:param type="chAlign" val="l"/>
                            <dgm:param type="linDir" val="fromR"/>
                            <dgm:param type="secChAlign" val="t"/>
                            <dgm:param type="secLinDir" val="fromT"/>
                          </dgm:alg>
                        </dgm:else>
                      </dgm:choose>
                    </dgm:if>
                    <dgm:if name="Name128" func="var" arg="hierBranch" op="equ" val="std">
                      <dgm:choose name="Name129">
                        <dgm:if name="Name130" func="var" arg="dir" op="equ" val="norm">
                          <dgm:alg type="hierChild"/>
                        </dgm:if>
                        <dgm:else name="Name131">
                          <dgm:alg type="hierChild">
                            <dgm:param type="linDir" val="fromR"/>
                          </dgm:alg>
                        </dgm:else>
                      </dgm:choose>
                    </dgm:if>
                    <dgm:if name="Name132" func="var" arg="hierBranch" op="equ" val="init">
                      <dgm:choose name="Name133">
                        <dgm:if name="Name134" axis="des" func="maxDepth" op="lte" val="1">
                          <dgm:alg type="hierChild">
                            <dgm:param type="chAlign" val="l"/>
                            <dgm:param type="linDir" val="fromT"/>
                          </dgm:alg>
                        </dgm:if>
                        <dgm:else name="Name135">
                          <dgm:alg type="hierChild"/>
                        </dgm:else>
                      </dgm:choose>
                    </dgm:if>
                    <dgm:else name="Name136"/>
                  </dgm:choose>
                  <dgm:shape xmlns:r="http://schemas.openxmlformats.org/officeDocument/2006/relationships" r:blip="">
                    <dgm:adjLst/>
                  </dgm:shape>
                  <dgm:presOf/>
                  <dgm:forEach name="Name137" ref="rep2a"/>
                </dgm:layoutNode>
                <dgm:layoutNode name="hierChild7">
                  <dgm:choose name="Name138">
                    <dgm:if name="Name139" func="var" arg="dir" op="equ" val="norm">
                      <dgm:alg type="hierChild">
                        <dgm:param type="chAlign" val="l"/>
                        <dgm:param type="linDir" val="fromL"/>
                        <dgm:param type="secChAlign" val="t"/>
                        <dgm:param type="secLinDir" val="fromT"/>
                      </dgm:alg>
                    </dgm:if>
                    <dgm:else name="Name140">
                      <dgm:alg type="hierChild">
                        <dgm:param type="chAlign" val="l"/>
                        <dgm:param type="linDir" val="fromR"/>
                        <dgm:param type="secChAlign" val="t"/>
                        <dgm:param type="secLinDir" val="fromT"/>
                      </dgm:alg>
                    </dgm:else>
                  </dgm:choose>
                  <dgm:shape xmlns:r="http://schemas.openxmlformats.org/officeDocument/2006/relationships" r:blip="">
                    <dgm:adjLst/>
                  </dgm:shape>
                  <dgm:presOf/>
                  <dgm:forEach name="Name141"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BD48D87E-D3CC-433A-BA62-68AFC3002851}" type="datetimeFigureOut">
              <a:rPr lang="en-US" smtClean="0"/>
              <a:t>5/19/2012</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D4E8C366-E9BC-48E2-B47A-79890BEDEEA9}" type="slidenum">
              <a:rPr lang="en-US" smtClean="0"/>
              <a:t>‹#›</a:t>
            </a:fld>
            <a:endParaRPr lang="en-US"/>
          </a:p>
        </p:txBody>
      </p:sp>
    </p:spTree>
    <p:extLst>
      <p:ext uri="{BB962C8B-B14F-4D97-AF65-F5344CB8AC3E}">
        <p14:creationId xmlns:p14="http://schemas.microsoft.com/office/powerpoint/2010/main" val="1052031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8EAB79A8-AE6C-4F79-B6AF-E86C6769D9D7}" type="datetimeFigureOut">
              <a:rPr lang="en-US" smtClean="0"/>
              <a:t>5/19/2012</a:t>
            </a:fld>
            <a:endParaRPr lang="en-US"/>
          </a:p>
        </p:txBody>
      </p:sp>
      <p:sp>
        <p:nvSpPr>
          <p:cNvPr id="4" name="Slide Image Placeholder 3"/>
          <p:cNvSpPr>
            <a:spLocks noGrp="1" noRot="1" noChangeAspect="1"/>
          </p:cNvSpPr>
          <p:nvPr>
            <p:ph type="sldImg" idx="2"/>
          </p:nvPr>
        </p:nvSpPr>
        <p:spPr>
          <a:xfrm>
            <a:off x="1165225" y="692150"/>
            <a:ext cx="4619625"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BD8D3CFA-E66D-4D50-9AD9-D909CE897C40}" type="slidenum">
              <a:rPr lang="en-US" smtClean="0"/>
              <a:t>‹#›</a:t>
            </a:fld>
            <a:endParaRPr lang="en-US"/>
          </a:p>
        </p:txBody>
      </p:sp>
    </p:spTree>
    <p:extLst>
      <p:ext uri="{BB962C8B-B14F-4D97-AF65-F5344CB8AC3E}">
        <p14:creationId xmlns:p14="http://schemas.microsoft.com/office/powerpoint/2010/main" val="20353429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here have tried cooking before?</a:t>
            </a:r>
            <a:r>
              <a:rPr lang="en-US" baseline="0" dirty="0" smtClean="0"/>
              <a:t> How many have seen a dish in a restaurant and tried to make it?</a:t>
            </a:r>
            <a:endParaRPr lang="en-US" dirty="0"/>
          </a:p>
        </p:txBody>
      </p:sp>
      <p:sp>
        <p:nvSpPr>
          <p:cNvPr id="4" name="Slide Number Placeholder 3"/>
          <p:cNvSpPr>
            <a:spLocks noGrp="1"/>
          </p:cNvSpPr>
          <p:nvPr>
            <p:ph type="sldNum" sz="quarter" idx="10"/>
          </p:nvPr>
        </p:nvSpPr>
        <p:spPr/>
        <p:txBody>
          <a:bodyPr/>
          <a:lstStyle/>
          <a:p>
            <a:fld id="{BD8D3CFA-E66D-4D50-9AD9-D909CE897C40}" type="slidenum">
              <a:rPr lang="en-US" smtClean="0"/>
              <a:t>2</a:t>
            </a:fld>
            <a:endParaRPr lang="en-US"/>
          </a:p>
        </p:txBody>
      </p:sp>
    </p:spTree>
    <p:extLst>
      <p:ext uri="{BB962C8B-B14F-4D97-AF65-F5344CB8AC3E}">
        <p14:creationId xmlns:p14="http://schemas.microsoft.com/office/powerpoint/2010/main" val="16139347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 </a:t>
            </a:r>
            <a:r>
              <a:rPr lang="en-US" dirty="0" err="1" smtClean="0"/>
              <a:t>formerlly</a:t>
            </a:r>
            <a:r>
              <a:rPr lang="en-US" dirty="0" smtClean="0"/>
              <a:t> thought to be restricted to software:</a:t>
            </a:r>
          </a:p>
        </p:txBody>
      </p:sp>
      <p:sp>
        <p:nvSpPr>
          <p:cNvPr id="4" name="Slide Number Placeholder 3"/>
          <p:cNvSpPr>
            <a:spLocks noGrp="1"/>
          </p:cNvSpPr>
          <p:nvPr>
            <p:ph type="sldNum" sz="quarter" idx="10"/>
          </p:nvPr>
        </p:nvSpPr>
        <p:spPr/>
        <p:txBody>
          <a:bodyPr/>
          <a:lstStyle/>
          <a:p>
            <a:fld id="{BD8D3CFA-E66D-4D50-9AD9-D909CE897C40}" type="slidenum">
              <a:rPr lang="en-US" smtClean="0"/>
              <a:t>12</a:t>
            </a:fld>
            <a:endParaRPr lang="en-US"/>
          </a:p>
        </p:txBody>
      </p:sp>
    </p:spTree>
    <p:extLst>
      <p:ext uri="{BB962C8B-B14F-4D97-AF65-F5344CB8AC3E}">
        <p14:creationId xmlns:p14="http://schemas.microsoft.com/office/powerpoint/2010/main" val="4068585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Users can also be referred to as stakeholders and as such their influence and expectations must be taken seriously</a:t>
            </a:r>
            <a:endParaRPr lang="en-US" dirty="0"/>
          </a:p>
        </p:txBody>
      </p:sp>
      <p:sp>
        <p:nvSpPr>
          <p:cNvPr id="4" name="Slide Number Placeholder 3"/>
          <p:cNvSpPr>
            <a:spLocks noGrp="1"/>
          </p:cNvSpPr>
          <p:nvPr>
            <p:ph type="sldNum" sz="quarter" idx="10"/>
          </p:nvPr>
        </p:nvSpPr>
        <p:spPr/>
        <p:txBody>
          <a:bodyPr/>
          <a:lstStyle/>
          <a:p>
            <a:fld id="{BD8D3CFA-E66D-4D50-9AD9-D909CE897C40}" type="slidenum">
              <a:rPr lang="en-US" smtClean="0"/>
              <a:t>13</a:t>
            </a:fld>
            <a:endParaRPr lang="en-US"/>
          </a:p>
        </p:txBody>
      </p:sp>
    </p:spTree>
    <p:extLst>
      <p:ext uri="{BB962C8B-B14F-4D97-AF65-F5344CB8AC3E}">
        <p14:creationId xmlns:p14="http://schemas.microsoft.com/office/powerpoint/2010/main" val="11041466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5DBEB330-6811-463F-BCC1-FED848ADFE08}" type="datetimeFigureOut">
              <a:rPr lang="en-US" smtClean="0"/>
              <a:t>5/19/2012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455B5DA-3C84-4A34-A429-07F70BCB8D6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BEB330-6811-463F-BCC1-FED848ADFE08}" type="datetimeFigureOut">
              <a:rPr lang="en-US" smtClean="0"/>
              <a:t>5/19/2012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55B5DA-3C84-4A34-A429-07F70BCB8D6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BEB330-6811-463F-BCC1-FED848ADFE08}" type="datetimeFigureOut">
              <a:rPr lang="en-US" smtClean="0"/>
              <a:t>5/19/2012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55B5DA-3C84-4A34-A429-07F70BCB8D6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5DBEB330-6811-463F-BCC1-FED848ADFE08}" type="datetimeFigureOut">
              <a:rPr lang="en-US" smtClean="0"/>
              <a:t>5/19/2012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55B5DA-3C84-4A34-A429-07F70BCB8D63}"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DBEB330-6811-463F-BCC1-FED848ADFE08}" type="datetimeFigureOut">
              <a:rPr lang="en-US" smtClean="0"/>
              <a:t>5/19/2012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455B5DA-3C84-4A34-A429-07F70BCB8D63}"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5DBEB330-6811-463F-BCC1-FED848ADFE08}" type="datetimeFigureOut">
              <a:rPr lang="en-US" smtClean="0"/>
              <a:t>5/19/2012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455B5DA-3C84-4A34-A429-07F70BCB8D63}"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5DBEB330-6811-463F-BCC1-FED848ADFE08}" type="datetimeFigureOut">
              <a:rPr lang="en-US" smtClean="0"/>
              <a:t>5/19/2012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455B5DA-3C84-4A34-A429-07F70BCB8D6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DBEB330-6811-463F-BCC1-FED848ADFE08}" type="datetimeFigureOut">
              <a:rPr lang="en-US" smtClean="0"/>
              <a:t>5/19/2012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455B5DA-3C84-4A34-A429-07F70BCB8D63}"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5DBEB330-6811-463F-BCC1-FED848ADFE08}" type="datetimeFigureOut">
              <a:rPr lang="en-US" smtClean="0"/>
              <a:t>5/19/2012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455B5DA-3C84-4A34-A429-07F70BCB8D6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5DBEB330-6811-463F-BCC1-FED848ADFE08}" type="datetimeFigureOut">
              <a:rPr lang="en-US" smtClean="0"/>
              <a:t>5/19/2012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455B5DA-3C84-4A34-A429-07F70BCB8D63}"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5DBEB330-6811-463F-BCC1-FED848ADFE08}" type="datetimeFigureOut">
              <a:rPr lang="en-US" smtClean="0"/>
              <a:t>5/19/2012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455B5DA-3C84-4A34-A429-07F70BCB8D63}"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5DBEB330-6811-463F-BCC1-FED848ADFE08}" type="datetimeFigureOut">
              <a:rPr lang="en-US" smtClean="0"/>
              <a:t>5/19/2012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455B5DA-3C84-4A34-A429-07F70BCB8D63}"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t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0"/>
            <a:ext cx="7086600" cy="1829761"/>
          </a:xfrm>
        </p:spPr>
        <p:txBody>
          <a:bodyPr/>
          <a:lstStyle/>
          <a:p>
            <a:r>
              <a:rPr lang="en-US" dirty="0" smtClean="0"/>
              <a:t>Case Study</a:t>
            </a:r>
            <a:endParaRPr lang="en-US" dirty="0"/>
          </a:p>
        </p:txBody>
      </p:sp>
      <p:sp>
        <p:nvSpPr>
          <p:cNvPr id="3" name="Subtitle 2"/>
          <p:cNvSpPr>
            <a:spLocks noGrp="1"/>
          </p:cNvSpPr>
          <p:nvPr>
            <p:ph type="subTitle" idx="1"/>
          </p:nvPr>
        </p:nvSpPr>
        <p:spPr>
          <a:xfrm>
            <a:off x="685800" y="2514600"/>
            <a:ext cx="7010400" cy="1447800"/>
          </a:xfrm>
        </p:spPr>
        <p:txBody>
          <a:bodyPr>
            <a:normAutofit/>
          </a:bodyPr>
          <a:lstStyle/>
          <a:p>
            <a:r>
              <a:rPr lang="en-US" b="1" dirty="0" smtClean="0"/>
              <a:t>The Root Cause Behind ERP Implementation Failure: </a:t>
            </a:r>
          </a:p>
          <a:p>
            <a:r>
              <a:rPr lang="en-US" dirty="0" smtClean="0"/>
              <a:t>A </a:t>
            </a:r>
            <a:r>
              <a:rPr lang="en-US" dirty="0"/>
              <a:t>Requirement Engineering Perspective</a:t>
            </a:r>
          </a:p>
        </p:txBody>
      </p:sp>
      <p:sp>
        <p:nvSpPr>
          <p:cNvPr id="5" name="TextBox 4"/>
          <p:cNvSpPr txBox="1"/>
          <p:nvPr/>
        </p:nvSpPr>
        <p:spPr>
          <a:xfrm>
            <a:off x="1981200" y="4038600"/>
            <a:ext cx="5638800" cy="646331"/>
          </a:xfrm>
          <a:prstGeom prst="rect">
            <a:avLst/>
          </a:prstGeom>
          <a:noFill/>
        </p:spPr>
        <p:txBody>
          <a:bodyPr wrap="square" rtlCol="0">
            <a:spAutoFit/>
          </a:bodyPr>
          <a:lstStyle/>
          <a:p>
            <a:pPr algn="r"/>
            <a:r>
              <a:rPr lang="en-US" dirty="0" smtClean="0"/>
              <a:t>Obi Ogbanufe</a:t>
            </a:r>
          </a:p>
          <a:p>
            <a:pPr algn="r"/>
            <a:r>
              <a:rPr lang="en-US" dirty="0" smtClean="0"/>
              <a:t>SYSM 6309</a:t>
            </a:r>
            <a:endParaRPr lang="en-US" dirty="0"/>
          </a:p>
        </p:txBody>
      </p:sp>
    </p:spTree>
    <p:extLst>
      <p:ext uri="{BB962C8B-B14F-4D97-AF65-F5344CB8AC3E}">
        <p14:creationId xmlns:p14="http://schemas.microsoft.com/office/powerpoint/2010/main" val="7358659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Landscape</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9269" y="2132762"/>
            <a:ext cx="7706531" cy="3810838"/>
          </a:xfrm>
        </p:spPr>
      </p:pic>
    </p:spTree>
    <p:extLst>
      <p:ext uri="{BB962C8B-B14F-4D97-AF65-F5344CB8AC3E}">
        <p14:creationId xmlns:p14="http://schemas.microsoft.com/office/powerpoint/2010/main" val="37850956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a:t>
            </a:r>
            <a:r>
              <a:rPr lang="en-US" dirty="0" smtClean="0"/>
              <a:t>equirements Engineering [RE</a:t>
            </a:r>
            <a:r>
              <a:rPr lang="en-US" dirty="0"/>
              <a:t>]</a:t>
            </a:r>
            <a:endParaRPr lang="en-US" dirty="0" smtClean="0"/>
          </a:p>
          <a:p>
            <a:r>
              <a:rPr lang="en-US" dirty="0"/>
              <a:t>User </a:t>
            </a:r>
            <a:r>
              <a:rPr lang="en-US" dirty="0" smtClean="0"/>
              <a:t>Involvement [UI]</a:t>
            </a:r>
          </a:p>
          <a:p>
            <a:r>
              <a:rPr lang="en-US" dirty="0"/>
              <a:t>P</a:t>
            </a:r>
            <a:r>
              <a:rPr lang="en-US" dirty="0" smtClean="0"/>
              <a:t>roject Management [PM</a:t>
            </a:r>
            <a:r>
              <a:rPr lang="en-US" dirty="0"/>
              <a:t>]</a:t>
            </a:r>
            <a:endParaRPr lang="en-US" dirty="0" smtClean="0"/>
          </a:p>
          <a:p>
            <a:r>
              <a:rPr lang="en-US" dirty="0" smtClean="0"/>
              <a:t>Implementation Teams </a:t>
            </a:r>
            <a:r>
              <a:rPr lang="en-US" dirty="0"/>
              <a:t>[</a:t>
            </a:r>
            <a:r>
              <a:rPr lang="en-US" dirty="0" smtClean="0"/>
              <a:t>IT]</a:t>
            </a:r>
            <a:endParaRPr lang="en-US" dirty="0"/>
          </a:p>
          <a:p>
            <a:r>
              <a:rPr lang="en-US" dirty="0" smtClean="0"/>
              <a:t>Customization </a:t>
            </a:r>
            <a:r>
              <a:rPr lang="en-US" dirty="0"/>
              <a:t>[</a:t>
            </a:r>
            <a:r>
              <a:rPr lang="en-US" dirty="0" smtClean="0"/>
              <a:t>CZ]</a:t>
            </a:r>
          </a:p>
        </p:txBody>
      </p:sp>
      <p:sp>
        <p:nvSpPr>
          <p:cNvPr id="3" name="Title 2"/>
          <p:cNvSpPr>
            <a:spLocks noGrp="1"/>
          </p:cNvSpPr>
          <p:nvPr>
            <p:ph type="title"/>
          </p:nvPr>
        </p:nvSpPr>
        <p:spPr/>
        <p:txBody>
          <a:bodyPr>
            <a:noAutofit/>
          </a:bodyPr>
          <a:lstStyle/>
          <a:p>
            <a:r>
              <a:rPr lang="en-US" sz="3200" dirty="0" smtClean="0"/>
              <a:t>Increased Complexity in IT Landscape</a:t>
            </a:r>
            <a:endParaRPr lang="en-US" sz="3200" dirty="0"/>
          </a:p>
        </p:txBody>
      </p:sp>
      <p:graphicFrame>
        <p:nvGraphicFramePr>
          <p:cNvPr id="4" name="Diagram 3"/>
          <p:cNvGraphicFramePr/>
          <p:nvPr>
            <p:extLst>
              <p:ext uri="{D42A27DB-BD31-4B8C-83A1-F6EECF244321}">
                <p14:modId xmlns:p14="http://schemas.microsoft.com/office/powerpoint/2010/main" val="3831391841"/>
              </p:ext>
            </p:extLst>
          </p:nvPr>
        </p:nvGraphicFramePr>
        <p:xfrm>
          <a:off x="1905000" y="4191000"/>
          <a:ext cx="5486400" cy="1699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210178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458200" cy="4635691"/>
          </a:xfrm>
        </p:spPr>
        <p:txBody>
          <a:bodyPr>
            <a:normAutofit lnSpcReduction="10000"/>
          </a:bodyPr>
          <a:lstStyle/>
          <a:p>
            <a:pPr algn="just"/>
            <a:r>
              <a:rPr lang="en-US" dirty="0" smtClean="0"/>
              <a:t>Requirements Engineering </a:t>
            </a:r>
            <a:r>
              <a:rPr lang="en-US" sz="2400" dirty="0" smtClean="0"/>
              <a:t>is capturing</a:t>
            </a:r>
            <a:r>
              <a:rPr lang="en-US" sz="2400" dirty="0"/>
              <a:t>, structuring, and accurately representing the user's requirements so that they can be correctly embodied in systems which meet those requirements </a:t>
            </a:r>
            <a:r>
              <a:rPr lang="en-US" sz="1600" dirty="0">
                <a:solidFill>
                  <a:schemeClr val="tx2">
                    <a:lumMod val="60000"/>
                    <a:lumOff val="40000"/>
                  </a:schemeClr>
                </a:solidFill>
              </a:rPr>
              <a:t>(Computing Dictionary</a:t>
            </a:r>
            <a:r>
              <a:rPr lang="en-US" sz="1600" dirty="0" smtClean="0">
                <a:solidFill>
                  <a:schemeClr val="tx2">
                    <a:lumMod val="60000"/>
                    <a:lumOff val="40000"/>
                  </a:schemeClr>
                </a:solidFill>
              </a:rPr>
              <a:t>)</a:t>
            </a:r>
          </a:p>
          <a:p>
            <a:pPr algn="just"/>
            <a:endParaRPr lang="en-US" sz="1600" i="1" dirty="0" smtClean="0">
              <a:solidFill>
                <a:schemeClr val="tx2">
                  <a:lumMod val="60000"/>
                  <a:lumOff val="40000"/>
                </a:schemeClr>
              </a:solidFill>
            </a:endParaRPr>
          </a:p>
          <a:p>
            <a:pPr lvl="1" algn="just"/>
            <a:r>
              <a:rPr lang="en-US" sz="2000" i="1" dirty="0" smtClean="0">
                <a:solidFill>
                  <a:schemeClr val="accent3"/>
                </a:solidFill>
              </a:rPr>
              <a:t>No </a:t>
            </a:r>
            <a:r>
              <a:rPr lang="en-US" sz="2000" i="1" dirty="0">
                <a:solidFill>
                  <a:schemeClr val="accent3"/>
                </a:solidFill>
              </a:rPr>
              <a:t>other part of the conceptual work is as difficult as establishing the detailed technical requirements, including all the interfaces to people, to machines, and to other software systems. No other part of the work so cripples the resulting system if done wrong (Fredericks Brooks, 1987</a:t>
            </a:r>
            <a:r>
              <a:rPr lang="en-US" sz="2000" i="1" dirty="0" smtClean="0">
                <a:solidFill>
                  <a:schemeClr val="accent3"/>
                </a:solidFill>
              </a:rPr>
              <a:t>)</a:t>
            </a:r>
          </a:p>
          <a:p>
            <a:pPr lvl="1" algn="just"/>
            <a:endParaRPr lang="en-US" sz="2000" i="1" dirty="0">
              <a:solidFill>
                <a:schemeClr val="accent3"/>
              </a:solidFill>
            </a:endParaRPr>
          </a:p>
          <a:p>
            <a:r>
              <a:rPr lang="en-US" dirty="0" smtClean="0"/>
              <a:t>Poor requirements management results in inconsistent project outcomes (IBM)</a:t>
            </a:r>
            <a:endParaRPr lang="en-US" dirty="0"/>
          </a:p>
        </p:txBody>
      </p:sp>
      <p:sp>
        <p:nvSpPr>
          <p:cNvPr id="3" name="Title 2"/>
          <p:cNvSpPr>
            <a:spLocks noGrp="1"/>
          </p:cNvSpPr>
          <p:nvPr>
            <p:ph type="title"/>
          </p:nvPr>
        </p:nvSpPr>
        <p:spPr/>
        <p:txBody>
          <a:bodyPr/>
          <a:lstStyle/>
          <a:p>
            <a:r>
              <a:rPr lang="en-US" dirty="0" smtClean="0"/>
              <a:t>Identified Problems – [RE]</a:t>
            </a:r>
            <a:endParaRPr lang="en-US" dirty="0"/>
          </a:p>
        </p:txBody>
      </p:sp>
    </p:spTree>
    <p:extLst>
      <p:ext uri="{BB962C8B-B14F-4D97-AF65-F5344CB8AC3E}">
        <p14:creationId xmlns:p14="http://schemas.microsoft.com/office/powerpoint/2010/main" val="15850801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458200" cy="4330891"/>
          </a:xfrm>
        </p:spPr>
        <p:txBody>
          <a:bodyPr/>
          <a:lstStyle/>
          <a:p>
            <a:r>
              <a:rPr lang="en-US" dirty="0" smtClean="0"/>
              <a:t>User Involvement</a:t>
            </a:r>
          </a:p>
          <a:p>
            <a:pPr lvl="1"/>
            <a:r>
              <a:rPr lang="en-US" dirty="0"/>
              <a:t>C</a:t>
            </a:r>
            <a:r>
              <a:rPr lang="en-US" dirty="0" smtClean="0"/>
              <a:t>ritical </a:t>
            </a:r>
            <a:r>
              <a:rPr lang="en-US" dirty="0"/>
              <a:t>for project success to identify stakeholders early in the project, and to analyze their levels of interest, expectations, importance and influence (PMBOK, 2010</a:t>
            </a:r>
            <a:r>
              <a:rPr lang="en-US" dirty="0" smtClean="0"/>
              <a:t>)</a:t>
            </a:r>
          </a:p>
          <a:p>
            <a:pPr lvl="1"/>
            <a:endParaRPr lang="en-US" dirty="0"/>
          </a:p>
          <a:p>
            <a:pPr lvl="1"/>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Identified Problem – [UI]</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076415293"/>
              </p:ext>
            </p:extLst>
          </p:nvPr>
        </p:nvGraphicFramePr>
        <p:xfrm>
          <a:off x="1066800" y="4038599"/>
          <a:ext cx="7239000" cy="1666118"/>
        </p:xfrm>
        <a:graphic>
          <a:graphicData uri="http://schemas.openxmlformats.org/drawingml/2006/table">
            <a:tbl>
              <a:tblPr firstRow="1" firstCol="1" bandRow="1">
                <a:tableStyleId>{6E25E649-3F16-4E02-A733-19D2CDBF48F0}</a:tableStyleId>
              </a:tblPr>
              <a:tblGrid>
                <a:gridCol w="1191786"/>
                <a:gridCol w="2237214"/>
                <a:gridCol w="1588274"/>
                <a:gridCol w="2221726"/>
              </a:tblGrid>
              <a:tr h="599318">
                <a:tc>
                  <a:txBody>
                    <a:bodyPr/>
                    <a:lstStyle/>
                    <a:p>
                      <a:pPr marL="0" marR="0">
                        <a:spcBef>
                          <a:spcPts val="0"/>
                        </a:spcBef>
                        <a:spcAft>
                          <a:spcPts val="0"/>
                        </a:spcAft>
                      </a:pPr>
                      <a:r>
                        <a:rPr lang="en-US" sz="900" dirty="0">
                          <a:effectLst/>
                        </a:rPr>
                        <a:t>Stakeholder</a:t>
                      </a:r>
                      <a:endParaRPr lang="en-US" sz="1000" dirty="0">
                        <a:effectLst/>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900" dirty="0">
                          <a:effectLst/>
                        </a:rPr>
                        <a:t>Stakeholder Interest</a:t>
                      </a:r>
                      <a:endParaRPr lang="en-US" sz="1000" dirty="0">
                        <a:effectLst/>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900" dirty="0">
                          <a:effectLst/>
                        </a:rPr>
                        <a:t>Assessment of Impact</a:t>
                      </a:r>
                      <a:endParaRPr lang="en-US" sz="1000" dirty="0">
                        <a:effectLst/>
                        <a:latin typeface="Arial"/>
                        <a:ea typeface="Times New Roman"/>
                        <a:cs typeface="Times New Roman"/>
                      </a:endParaRPr>
                    </a:p>
                  </a:txBody>
                  <a:tcPr marL="68580" marR="68580" marT="0" marB="0" anchor="ctr"/>
                </a:tc>
                <a:tc>
                  <a:txBody>
                    <a:bodyPr/>
                    <a:lstStyle/>
                    <a:p>
                      <a:pPr marL="0" marR="0">
                        <a:spcBef>
                          <a:spcPts val="0"/>
                        </a:spcBef>
                        <a:spcAft>
                          <a:spcPts val="0"/>
                        </a:spcAft>
                      </a:pPr>
                      <a:r>
                        <a:rPr lang="en-US" sz="900" dirty="0">
                          <a:effectLst/>
                        </a:rPr>
                        <a:t>Strategies for supporting or reducing obstacles</a:t>
                      </a:r>
                      <a:endParaRPr lang="en-US" sz="1000" dirty="0">
                        <a:effectLst/>
                        <a:latin typeface="Arial"/>
                        <a:ea typeface="Times New Roman"/>
                        <a:cs typeface="Times New Roman"/>
                      </a:endParaRPr>
                    </a:p>
                  </a:txBody>
                  <a:tcPr marL="68580" marR="68580" marT="0" marB="0" anchor="ctr"/>
                </a:tc>
              </a:tr>
              <a:tr h="609600">
                <a:tc>
                  <a:txBody>
                    <a:bodyPr/>
                    <a:lstStyle/>
                    <a:p>
                      <a:pPr marL="0" marR="0">
                        <a:spcBef>
                          <a:spcPts val="0"/>
                        </a:spcBef>
                        <a:spcAft>
                          <a:spcPts val="0"/>
                        </a:spcAft>
                      </a:pPr>
                      <a:r>
                        <a:rPr lang="en-US" sz="1000" dirty="0" smtClean="0">
                          <a:effectLst/>
                        </a:rPr>
                        <a:t>Steve</a:t>
                      </a:r>
                      <a:r>
                        <a:rPr lang="en-US" sz="1000" baseline="0" dirty="0" smtClean="0">
                          <a:effectLst/>
                        </a:rPr>
                        <a:t> </a:t>
                      </a:r>
                      <a:r>
                        <a:rPr lang="en-US" sz="1000" dirty="0" smtClean="0">
                          <a:effectLst/>
                        </a:rPr>
                        <a:t>Fordyce</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000" dirty="0">
                          <a:effectLst/>
                        </a:rPr>
                        <a:t> </a:t>
                      </a:r>
                      <a:r>
                        <a:rPr lang="en-US" sz="1000" dirty="0" smtClean="0">
                          <a:effectLst/>
                        </a:rPr>
                        <a:t>Wants</a:t>
                      </a:r>
                      <a:r>
                        <a:rPr lang="en-US" sz="1000" baseline="0" dirty="0" smtClean="0">
                          <a:effectLst/>
                        </a:rPr>
                        <a:t> to see the project succeed, but will not hesitate to criticize its inadequacies</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000" dirty="0">
                          <a:effectLst/>
                        </a:rPr>
                        <a:t> </a:t>
                      </a:r>
                      <a:r>
                        <a:rPr lang="en-US" sz="1000" dirty="0" smtClean="0">
                          <a:effectLst/>
                        </a:rPr>
                        <a:t>Power</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000" dirty="0">
                          <a:effectLst/>
                        </a:rPr>
                        <a:t> </a:t>
                      </a:r>
                      <a:r>
                        <a:rPr lang="en-US" sz="1000" dirty="0" smtClean="0">
                          <a:effectLst/>
                        </a:rPr>
                        <a:t>Manage closely, keep Satisfied</a:t>
                      </a:r>
                      <a:endParaRPr lang="en-US" sz="1000" dirty="0">
                        <a:effectLst/>
                        <a:latin typeface="Arial"/>
                        <a:ea typeface="Times New Roman"/>
                        <a:cs typeface="Times New Roman"/>
                      </a:endParaRPr>
                    </a:p>
                  </a:txBody>
                  <a:tcPr marL="68580" marR="68580" marT="0" marB="0"/>
                </a:tc>
              </a:tr>
              <a:tr h="457200">
                <a:tc>
                  <a:txBody>
                    <a:bodyPr/>
                    <a:lstStyle/>
                    <a:p>
                      <a:pPr marL="0" marR="0">
                        <a:spcBef>
                          <a:spcPts val="0"/>
                        </a:spcBef>
                        <a:spcAft>
                          <a:spcPts val="0"/>
                        </a:spcAft>
                      </a:pPr>
                      <a:r>
                        <a:rPr lang="en-US" sz="1000" dirty="0" smtClean="0">
                          <a:effectLst/>
                        </a:rPr>
                        <a:t>Gilbert Islander</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000" dirty="0">
                          <a:effectLst/>
                        </a:rPr>
                        <a:t> </a:t>
                      </a:r>
                      <a:r>
                        <a:rPr lang="en-US" sz="1000" dirty="0" smtClean="0">
                          <a:effectLst/>
                        </a:rPr>
                        <a:t>Wants project to succeed and wants to be</a:t>
                      </a:r>
                      <a:r>
                        <a:rPr lang="en-US" sz="1000" baseline="0" dirty="0" smtClean="0">
                          <a:effectLst/>
                        </a:rPr>
                        <a:t> in all meetings</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000" dirty="0">
                          <a:effectLst/>
                        </a:rPr>
                        <a:t> </a:t>
                      </a:r>
                      <a:r>
                        <a:rPr lang="en-US" sz="1000" dirty="0" smtClean="0">
                          <a:effectLst/>
                        </a:rPr>
                        <a:t>Interest</a:t>
                      </a:r>
                      <a:endParaRPr lang="en-US" sz="1000" dirty="0">
                        <a:effectLst/>
                        <a:latin typeface="Arial"/>
                        <a:ea typeface="Times New Roman"/>
                        <a:cs typeface="Times New Roman"/>
                      </a:endParaRPr>
                    </a:p>
                  </a:txBody>
                  <a:tcPr marL="68580" marR="68580" marT="0" marB="0"/>
                </a:tc>
                <a:tc>
                  <a:txBody>
                    <a:bodyPr/>
                    <a:lstStyle/>
                    <a:p>
                      <a:pPr marL="0" marR="0">
                        <a:spcBef>
                          <a:spcPts val="0"/>
                        </a:spcBef>
                        <a:spcAft>
                          <a:spcPts val="0"/>
                        </a:spcAft>
                      </a:pPr>
                      <a:r>
                        <a:rPr lang="en-US" sz="1000" dirty="0">
                          <a:effectLst/>
                        </a:rPr>
                        <a:t> </a:t>
                      </a:r>
                      <a:r>
                        <a:rPr lang="en-US" sz="1000" dirty="0" smtClean="0">
                          <a:effectLst/>
                        </a:rPr>
                        <a:t>Keep Satisfied, Keep</a:t>
                      </a:r>
                      <a:r>
                        <a:rPr lang="en-US" sz="1000" baseline="0" dirty="0" smtClean="0">
                          <a:effectLst/>
                        </a:rPr>
                        <a:t> Informed</a:t>
                      </a:r>
                      <a:endParaRPr lang="en-US" sz="1000" dirty="0">
                        <a:effectLst/>
                        <a:latin typeface="Arial"/>
                        <a:ea typeface="Times New Roman"/>
                        <a:cs typeface="Times New Roman"/>
                      </a:endParaRPr>
                    </a:p>
                  </a:txBody>
                  <a:tcPr marL="68580" marR="68580" marT="0" marB="0"/>
                </a:tc>
              </a:tr>
            </a:tbl>
          </a:graphicData>
        </a:graphic>
      </p:graphicFrame>
      <p:sp>
        <p:nvSpPr>
          <p:cNvPr id="5" name="TextBox 4"/>
          <p:cNvSpPr txBox="1"/>
          <p:nvPr/>
        </p:nvSpPr>
        <p:spPr>
          <a:xfrm>
            <a:off x="5791200" y="5715000"/>
            <a:ext cx="2057400" cy="215444"/>
          </a:xfrm>
          <a:prstGeom prst="rect">
            <a:avLst/>
          </a:prstGeom>
          <a:noFill/>
        </p:spPr>
        <p:txBody>
          <a:bodyPr wrap="square" rtlCol="0">
            <a:spAutoFit/>
          </a:bodyPr>
          <a:lstStyle/>
          <a:p>
            <a:r>
              <a:rPr lang="en-US" sz="800" dirty="0"/>
              <a:t>Stakeholder Matrix (PMBOK 2004)</a:t>
            </a:r>
          </a:p>
        </p:txBody>
      </p:sp>
    </p:spTree>
    <p:extLst>
      <p:ext uri="{BB962C8B-B14F-4D97-AF65-F5344CB8AC3E}">
        <p14:creationId xmlns:p14="http://schemas.microsoft.com/office/powerpoint/2010/main" val="12724268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3581400"/>
            <a:ext cx="8458200" cy="2425891"/>
          </a:xfrm>
        </p:spPr>
        <p:txBody>
          <a:bodyPr>
            <a:normAutofit/>
          </a:bodyPr>
          <a:lstStyle/>
          <a:p>
            <a:endParaRPr lang="en-US" dirty="0" smtClean="0"/>
          </a:p>
          <a:p>
            <a:r>
              <a:rPr lang="en-US" dirty="0" smtClean="0"/>
              <a:t>Implementation Teams</a:t>
            </a:r>
          </a:p>
          <a:p>
            <a:pPr lvl="1"/>
            <a:r>
              <a:rPr lang="en-US" dirty="0" smtClean="0"/>
              <a:t>Implementation Engineers lack an understanding of the complexity </a:t>
            </a:r>
            <a:r>
              <a:rPr lang="en-US" dirty="0"/>
              <a:t>of the business </a:t>
            </a:r>
            <a:r>
              <a:rPr lang="en-US" dirty="0" smtClean="0"/>
              <a:t>system</a:t>
            </a:r>
          </a:p>
          <a:p>
            <a:pPr lvl="1"/>
            <a:r>
              <a:rPr lang="en-US" dirty="0" smtClean="0"/>
              <a:t>Lack of Staff Management Plan - Attrition</a:t>
            </a:r>
          </a:p>
          <a:p>
            <a:endParaRPr lang="en-US" dirty="0"/>
          </a:p>
          <a:p>
            <a:pPr lvl="1"/>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Identified Problem </a:t>
            </a:r>
            <a:r>
              <a:rPr lang="en-US" dirty="0"/>
              <a:t>– </a:t>
            </a:r>
            <a:r>
              <a:rPr lang="en-US" dirty="0" smtClean="0"/>
              <a:t>[IT]</a:t>
            </a:r>
            <a:endParaRPr lang="en-US" dirty="0"/>
          </a:p>
        </p:txBody>
      </p:sp>
      <p:graphicFrame>
        <p:nvGraphicFramePr>
          <p:cNvPr id="4" name="Diagram 3"/>
          <p:cNvGraphicFramePr/>
          <p:nvPr>
            <p:extLst>
              <p:ext uri="{D42A27DB-BD31-4B8C-83A1-F6EECF244321}">
                <p14:modId xmlns:p14="http://schemas.microsoft.com/office/powerpoint/2010/main" val="3772418787"/>
              </p:ext>
            </p:extLst>
          </p:nvPr>
        </p:nvGraphicFramePr>
        <p:xfrm>
          <a:off x="381000" y="1371600"/>
          <a:ext cx="7620000" cy="2133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723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951EEF85-65A6-4785-A5B0-FA40F584B66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B10EB59A-E810-4BAE-A498-6CA2AF47F326}"/>
                                            </p:graphicEl>
                                          </p:spTgt>
                                        </p:tgtEl>
                                        <p:attrNameLst>
                                          <p:attrName>style.visibility</p:attrName>
                                        </p:attrNameLst>
                                      </p:cBhvr>
                                      <p:to>
                                        <p:strVal val="visible"/>
                                      </p:to>
                                    </p:set>
                                  </p:childTnLst>
                                </p:cTn>
                              </p:par>
                            </p:childTnLst>
                          </p:cTn>
                        </p:par>
                        <p:par>
                          <p:cTn id="9" fill="hold">
                            <p:stCondLst>
                              <p:cond delay="0"/>
                            </p:stCondLst>
                            <p:childTnLst>
                              <p:par>
                                <p:cTn id="10" presetID="1" presetClass="entr" presetSubtype="0" fill="hold" grpId="0" nodeType="afterEffect">
                                  <p:stCondLst>
                                    <p:cond delay="1500"/>
                                  </p:stCondLst>
                                  <p:childTnLst>
                                    <p:set>
                                      <p:cBhvr>
                                        <p:cTn id="11" dur="1" fill="hold">
                                          <p:stCondLst>
                                            <p:cond delay="0"/>
                                          </p:stCondLst>
                                        </p:cTn>
                                        <p:tgtEl>
                                          <p:spTgt spid="4">
                                            <p:graphicEl>
                                              <a:dgm id="{364C7829-4171-4A3A-A59A-A829507BE68F}"/>
                                            </p:graphicEl>
                                          </p:spTgt>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4">
                                            <p:graphicEl>
                                              <a:dgm id="{27606BA9-2D79-4810-AE3D-C4240ADDF141}"/>
                                            </p:graphicEl>
                                          </p:spTgt>
                                        </p:tgtEl>
                                        <p:attrNameLst>
                                          <p:attrName>style.visibility</p:attrName>
                                        </p:attrNameLst>
                                      </p:cBhvr>
                                      <p:to>
                                        <p:strVal val="visible"/>
                                      </p:to>
                                    </p:set>
                                  </p:childTnLst>
                                </p:cTn>
                              </p:par>
                            </p:childTnLst>
                          </p:cTn>
                        </p:par>
                        <p:par>
                          <p:cTn id="14" fill="hold">
                            <p:stCondLst>
                              <p:cond delay="1500"/>
                            </p:stCondLst>
                            <p:childTnLst>
                              <p:par>
                                <p:cTn id="15" presetID="1" presetClass="entr" presetSubtype="0" fill="hold" grpId="0" nodeType="afterEffect">
                                  <p:stCondLst>
                                    <p:cond delay="1500"/>
                                  </p:stCondLst>
                                  <p:childTnLst>
                                    <p:set>
                                      <p:cBhvr>
                                        <p:cTn id="16" dur="1" fill="hold">
                                          <p:stCondLst>
                                            <p:cond delay="0"/>
                                          </p:stCondLst>
                                        </p:cTn>
                                        <p:tgtEl>
                                          <p:spTgt spid="4">
                                            <p:graphicEl>
                                              <a:dgm id="{A6153186-F9C4-4F4D-9F87-E236AFF23E7C}"/>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FE35AFB8-29A6-45A8-AC35-E662A6267D3B}"/>
                                            </p:graphicEl>
                                          </p:spTgt>
                                        </p:tgtEl>
                                        <p:attrNameLst>
                                          <p:attrName>style.visibility</p:attrName>
                                        </p:attrNameLst>
                                      </p:cBhvr>
                                      <p:to>
                                        <p:strVal val="visible"/>
                                      </p:to>
                                    </p:set>
                                  </p:childTnLst>
                                </p:cTn>
                              </p:par>
                            </p:childTnLst>
                          </p:cTn>
                        </p:par>
                        <p:par>
                          <p:cTn id="19" fill="hold">
                            <p:stCondLst>
                              <p:cond delay="3000"/>
                            </p:stCondLst>
                            <p:childTnLst>
                              <p:par>
                                <p:cTn id="20" presetID="1" presetClass="entr" presetSubtype="0" fill="hold" grpId="0" nodeType="afterEffect">
                                  <p:stCondLst>
                                    <p:cond delay="1500"/>
                                  </p:stCondLst>
                                  <p:childTnLst>
                                    <p:set>
                                      <p:cBhvr>
                                        <p:cTn id="21" dur="1" fill="hold">
                                          <p:stCondLst>
                                            <p:cond delay="0"/>
                                          </p:stCondLst>
                                        </p:cTn>
                                        <p:tgtEl>
                                          <p:spTgt spid="4">
                                            <p:graphicEl>
                                              <a:dgm id="{4D185FBC-A8A9-41DB-9DA0-F368C948DFAE}"/>
                                            </p:graphic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4">
                                            <p:graphicEl>
                                              <a:dgm id="{B0E11710-1B44-4009-9272-8BC723ACC5AB}"/>
                                            </p:graphicEl>
                                          </p:spTgt>
                                        </p:tgtEl>
                                        <p:attrNameLst>
                                          <p:attrName>style.visibility</p:attrName>
                                        </p:attrNameLst>
                                      </p:cBhvr>
                                      <p:to>
                                        <p:strVal val="visible"/>
                                      </p:to>
                                    </p:set>
                                  </p:childTnLst>
                                </p:cTn>
                              </p:par>
                            </p:childTnLst>
                          </p:cTn>
                        </p:par>
                        <p:par>
                          <p:cTn id="24" fill="hold">
                            <p:stCondLst>
                              <p:cond delay="4500"/>
                            </p:stCondLst>
                            <p:childTnLst>
                              <p:par>
                                <p:cTn id="25" presetID="1" presetClass="entr" presetSubtype="0" fill="hold" grpId="0" nodeType="after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childTnLst>
                                </p:cTn>
                              </p:par>
                            </p:childTnLst>
                          </p:cTn>
                        </p:par>
                        <p:par>
                          <p:cTn id="27" fill="hold">
                            <p:stCondLst>
                              <p:cond delay="4500"/>
                            </p:stCondLst>
                            <p:childTnLst>
                              <p:par>
                                <p:cTn id="28" presetID="1" presetClass="entr" presetSubtype="0" fill="hold" grpId="0" nodeType="after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childTnLst>
                                </p:cTn>
                              </p:par>
                            </p:childTnLst>
                          </p:cTn>
                        </p:par>
                        <p:par>
                          <p:cTn id="30" fill="hold">
                            <p:stCondLst>
                              <p:cond delay="4500"/>
                            </p:stCondLst>
                            <p:childTnLst>
                              <p:par>
                                <p:cTn id="31" presetID="1" presetClass="entr" presetSubtype="0" fill="hold" grpId="0" nodeType="after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4" grpId="0" uiExpand="1">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458200" cy="4635691"/>
          </a:xfrm>
        </p:spPr>
        <p:txBody>
          <a:bodyPr>
            <a:normAutofit fontScale="92500"/>
          </a:bodyPr>
          <a:lstStyle/>
          <a:p>
            <a:r>
              <a:rPr lang="en-US" dirty="0" smtClean="0"/>
              <a:t>Customization</a:t>
            </a:r>
          </a:p>
          <a:p>
            <a:pPr lvl="1"/>
            <a:r>
              <a:rPr lang="en-US" dirty="0" smtClean="0"/>
              <a:t>Vanilla vs. Fully Customized Solutions</a:t>
            </a:r>
          </a:p>
          <a:p>
            <a:pPr lvl="2"/>
            <a:r>
              <a:rPr lang="en-US" dirty="0" smtClean="0"/>
              <a:t>Based on Maturity of ERP Software Market and Vertical Segment</a:t>
            </a:r>
          </a:p>
          <a:p>
            <a:pPr lvl="2"/>
            <a:endParaRPr lang="en-US" dirty="0" smtClean="0"/>
          </a:p>
          <a:p>
            <a:r>
              <a:rPr lang="en-US" dirty="0" smtClean="0"/>
              <a:t>Identified as one of the major causes of ERP implementation failures</a:t>
            </a:r>
          </a:p>
          <a:p>
            <a:pPr lvl="1"/>
            <a:r>
              <a:rPr lang="en-US" dirty="0" smtClean="0"/>
              <a:t>…modify </a:t>
            </a:r>
            <a:r>
              <a:rPr lang="en-US" dirty="0"/>
              <a:t>the code as a last </a:t>
            </a:r>
            <a:r>
              <a:rPr lang="en-US" dirty="0" smtClean="0"/>
              <a:t>resort… it </a:t>
            </a:r>
            <a:r>
              <a:rPr lang="en-US" dirty="0"/>
              <a:t>hurts </a:t>
            </a:r>
            <a:r>
              <a:rPr lang="en-US" dirty="0" smtClean="0"/>
              <a:t>performance. </a:t>
            </a:r>
            <a:r>
              <a:rPr lang="en-US" dirty="0"/>
              <a:t>Kevin McKay – a former SAP America’s </a:t>
            </a:r>
            <a:r>
              <a:rPr lang="en-US" dirty="0" smtClean="0"/>
              <a:t>CEO</a:t>
            </a:r>
          </a:p>
          <a:p>
            <a:pPr lvl="1"/>
            <a:endParaRPr lang="en-US" dirty="0"/>
          </a:p>
          <a:p>
            <a:r>
              <a:rPr lang="en-US" dirty="0"/>
              <a:t>Vanilla implementations have become the de facto standard for </a:t>
            </a:r>
            <a:r>
              <a:rPr lang="en-US" dirty="0" smtClean="0"/>
              <a:t>ERP implementations </a:t>
            </a:r>
            <a:r>
              <a:rPr lang="en-US" sz="2000" dirty="0" smtClean="0"/>
              <a:t>(</a:t>
            </a:r>
            <a:r>
              <a:rPr lang="en-US" sz="2000" dirty="0" err="1" smtClean="0"/>
              <a:t>Sarkera</a:t>
            </a:r>
            <a:r>
              <a:rPr lang="en-US" sz="2000" dirty="0"/>
              <a:t>, Lee 2002).</a:t>
            </a:r>
            <a:endParaRPr lang="en-US" dirty="0"/>
          </a:p>
          <a:p>
            <a:endParaRPr lang="en-US" dirty="0"/>
          </a:p>
        </p:txBody>
      </p:sp>
      <p:sp>
        <p:nvSpPr>
          <p:cNvPr id="3" name="Title 2"/>
          <p:cNvSpPr>
            <a:spLocks noGrp="1"/>
          </p:cNvSpPr>
          <p:nvPr>
            <p:ph type="title"/>
          </p:nvPr>
        </p:nvSpPr>
        <p:spPr/>
        <p:txBody>
          <a:bodyPr>
            <a:normAutofit/>
          </a:bodyPr>
          <a:lstStyle/>
          <a:p>
            <a:r>
              <a:rPr lang="en-US" dirty="0" smtClean="0"/>
              <a:t>Identified Problem – [CZ]</a:t>
            </a:r>
            <a:endParaRPr lang="en-US" dirty="0"/>
          </a:p>
        </p:txBody>
      </p:sp>
    </p:spTree>
    <p:extLst>
      <p:ext uri="{BB962C8B-B14F-4D97-AF65-F5344CB8AC3E}">
        <p14:creationId xmlns:p14="http://schemas.microsoft.com/office/powerpoint/2010/main" val="41106409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458200" cy="4635691"/>
          </a:xfrm>
        </p:spPr>
        <p:txBody>
          <a:bodyPr>
            <a:normAutofit lnSpcReduction="10000"/>
          </a:bodyPr>
          <a:lstStyle/>
          <a:p>
            <a:r>
              <a:rPr lang="en-US" dirty="0" smtClean="0"/>
              <a:t>Project Management</a:t>
            </a:r>
          </a:p>
          <a:p>
            <a:pPr lvl="1" algn="just"/>
            <a:r>
              <a:rPr lang="en-US" dirty="0" smtClean="0"/>
              <a:t>…the </a:t>
            </a:r>
            <a:r>
              <a:rPr lang="en-US" dirty="0"/>
              <a:t>application of knowledge skill, tools and techniques to project activities to meet project requirements </a:t>
            </a:r>
            <a:r>
              <a:rPr lang="en-US" sz="1600" dirty="0"/>
              <a:t>(PMBOK 2010</a:t>
            </a:r>
            <a:r>
              <a:rPr lang="en-US" sz="1600" dirty="0" smtClean="0"/>
              <a:t>)</a:t>
            </a:r>
          </a:p>
          <a:p>
            <a:pPr lvl="1"/>
            <a:endParaRPr lang="en-US" sz="1600" dirty="0" smtClean="0"/>
          </a:p>
          <a:p>
            <a:pPr lvl="1" algn="just"/>
            <a:r>
              <a:rPr lang="en-US" dirty="0" smtClean="0"/>
              <a:t>…lack </a:t>
            </a:r>
            <a:r>
              <a:rPr lang="en-US" dirty="0"/>
              <a:t>of a mature project </a:t>
            </a:r>
            <a:r>
              <a:rPr lang="en-US" dirty="0" smtClean="0"/>
              <a:t>management- Robbins-</a:t>
            </a:r>
            <a:r>
              <a:rPr lang="en-US" dirty="0" err="1" smtClean="0"/>
              <a:t>Gioia</a:t>
            </a:r>
            <a:r>
              <a:rPr lang="en-US" dirty="0" smtClean="0"/>
              <a:t> </a:t>
            </a:r>
            <a:r>
              <a:rPr lang="en-US" dirty="0"/>
              <a:t>found that only 56% of survey respondents have a formal program management office (PMO) in </a:t>
            </a:r>
            <a:r>
              <a:rPr lang="en-US" dirty="0" smtClean="0"/>
              <a:t>place</a:t>
            </a:r>
          </a:p>
          <a:p>
            <a:pPr lvl="1"/>
            <a:r>
              <a:rPr lang="en-US" dirty="0" smtClean="0"/>
              <a:t> </a:t>
            </a:r>
          </a:p>
          <a:p>
            <a:pPr lvl="1" algn="just"/>
            <a:r>
              <a:rPr lang="en-US" dirty="0" smtClean="0"/>
              <a:t>This </a:t>
            </a:r>
            <a:r>
              <a:rPr lang="en-US" dirty="0"/>
              <a:t>may correlate with the percentage of failure ERP implementation projects – </a:t>
            </a:r>
            <a:endParaRPr lang="en-US" dirty="0" smtClean="0"/>
          </a:p>
          <a:p>
            <a:pPr lvl="2"/>
            <a:r>
              <a:rPr lang="en-US" dirty="0" smtClean="0"/>
              <a:t>More </a:t>
            </a:r>
            <a:r>
              <a:rPr lang="en-US" dirty="0"/>
              <a:t>study in this area may identify the exact correlation.</a:t>
            </a:r>
            <a:endParaRPr lang="en-US" dirty="0" smtClean="0"/>
          </a:p>
          <a:p>
            <a:endParaRPr lang="en-US" dirty="0"/>
          </a:p>
        </p:txBody>
      </p:sp>
      <p:sp>
        <p:nvSpPr>
          <p:cNvPr id="3" name="Title 2"/>
          <p:cNvSpPr>
            <a:spLocks noGrp="1"/>
          </p:cNvSpPr>
          <p:nvPr>
            <p:ph type="title"/>
          </p:nvPr>
        </p:nvSpPr>
        <p:spPr/>
        <p:txBody>
          <a:bodyPr>
            <a:normAutofit/>
          </a:bodyPr>
          <a:lstStyle/>
          <a:p>
            <a:r>
              <a:rPr lang="en-US" dirty="0" smtClean="0"/>
              <a:t>Identified Problem – [PM]</a:t>
            </a:r>
            <a:endParaRPr lang="en-US" dirty="0"/>
          </a:p>
        </p:txBody>
      </p:sp>
    </p:spTree>
    <p:extLst>
      <p:ext uri="{BB962C8B-B14F-4D97-AF65-F5344CB8AC3E}">
        <p14:creationId xmlns:p14="http://schemas.microsoft.com/office/powerpoint/2010/main" val="2698844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Requirements Engineering</a:t>
            </a:r>
          </a:p>
          <a:p>
            <a:pPr lvl="1" algn="just"/>
            <a:r>
              <a:rPr lang="en-US" dirty="0"/>
              <a:t>Unambiguous, Complete</a:t>
            </a:r>
            <a:r>
              <a:rPr lang="en-US" dirty="0" smtClean="0"/>
              <a:t>, Verifiable</a:t>
            </a:r>
            <a:r>
              <a:rPr lang="en-US" dirty="0"/>
              <a:t>, Consistent , </a:t>
            </a:r>
            <a:r>
              <a:rPr lang="en-US" dirty="0" smtClean="0"/>
              <a:t>Modifiable, Traceability, Usable</a:t>
            </a:r>
          </a:p>
          <a:p>
            <a:pPr lvl="1" algn="just"/>
            <a:r>
              <a:rPr lang="en-US" dirty="0" smtClean="0"/>
              <a:t>Coordinate Requirements between </a:t>
            </a:r>
            <a:r>
              <a:rPr lang="en-US" dirty="0"/>
              <a:t>business </a:t>
            </a:r>
            <a:r>
              <a:rPr lang="en-US" dirty="0" smtClean="0"/>
              <a:t>units</a:t>
            </a:r>
          </a:p>
          <a:p>
            <a:pPr lvl="1"/>
            <a:endParaRPr lang="en-US" dirty="0"/>
          </a:p>
          <a:p>
            <a:r>
              <a:rPr lang="en-US" dirty="0" smtClean="0"/>
              <a:t>User Involvement</a:t>
            </a:r>
          </a:p>
          <a:p>
            <a:pPr lvl="1" algn="just"/>
            <a:r>
              <a:rPr lang="en-US" dirty="0" smtClean="0"/>
              <a:t>Continuously Identify and Analyze, Stakeholder expectation management, Communicate effectively and Frequently</a:t>
            </a:r>
          </a:p>
          <a:p>
            <a:pPr lvl="1"/>
            <a:endParaRPr lang="en-US" dirty="0" smtClean="0"/>
          </a:p>
          <a:p>
            <a:endParaRPr lang="en-US" dirty="0"/>
          </a:p>
        </p:txBody>
      </p:sp>
      <p:sp>
        <p:nvSpPr>
          <p:cNvPr id="3" name="Title 2"/>
          <p:cNvSpPr>
            <a:spLocks noGrp="1"/>
          </p:cNvSpPr>
          <p:nvPr>
            <p:ph type="title"/>
          </p:nvPr>
        </p:nvSpPr>
        <p:spPr/>
        <p:txBody>
          <a:bodyPr/>
          <a:lstStyle/>
          <a:p>
            <a:r>
              <a:rPr lang="en-US" dirty="0" smtClean="0"/>
              <a:t>Solutions</a:t>
            </a:r>
            <a:endParaRPr lang="en-US" dirty="0"/>
          </a:p>
        </p:txBody>
      </p:sp>
    </p:spTree>
    <p:extLst>
      <p:ext uri="{BB962C8B-B14F-4D97-AF65-F5344CB8AC3E}">
        <p14:creationId xmlns:p14="http://schemas.microsoft.com/office/powerpoint/2010/main" val="1397992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dirty="0" smtClean="0"/>
              <a:t>Customization</a:t>
            </a:r>
            <a:endParaRPr lang="en-US" dirty="0"/>
          </a:p>
          <a:p>
            <a:pPr lvl="1"/>
            <a:r>
              <a:rPr lang="en-US" sz="2400" dirty="0"/>
              <a:t>Less is </a:t>
            </a:r>
            <a:r>
              <a:rPr lang="en-US" sz="2400" dirty="0" smtClean="0"/>
              <a:t>more</a:t>
            </a:r>
          </a:p>
          <a:p>
            <a:pPr lvl="1"/>
            <a:endParaRPr lang="en-US" dirty="0"/>
          </a:p>
          <a:p>
            <a:r>
              <a:rPr lang="en-US" dirty="0"/>
              <a:t>Project Management</a:t>
            </a:r>
          </a:p>
          <a:p>
            <a:pPr lvl="1"/>
            <a:r>
              <a:rPr lang="en-US" sz="2400" dirty="0"/>
              <a:t>Plan</a:t>
            </a:r>
          </a:p>
          <a:p>
            <a:endParaRPr lang="en-US" dirty="0" smtClean="0"/>
          </a:p>
          <a:p>
            <a:r>
              <a:rPr lang="en-US" dirty="0" smtClean="0"/>
              <a:t>Implementation Team</a:t>
            </a:r>
          </a:p>
          <a:p>
            <a:pPr lvl="1"/>
            <a:r>
              <a:rPr lang="en-US" sz="2400" dirty="0" smtClean="0"/>
              <a:t>Give </a:t>
            </a:r>
            <a:r>
              <a:rPr lang="en-US" sz="2400" dirty="0"/>
              <a:t>customers a realistic set of project </a:t>
            </a:r>
            <a:r>
              <a:rPr lang="en-US" sz="2400" dirty="0" smtClean="0"/>
              <a:t>timelines</a:t>
            </a:r>
          </a:p>
          <a:p>
            <a:pPr lvl="1"/>
            <a:endParaRPr lang="en-US" sz="2400" dirty="0" smtClean="0"/>
          </a:p>
          <a:p>
            <a:pPr lvl="1"/>
            <a:r>
              <a:rPr lang="en-US" sz="2400" dirty="0" smtClean="0"/>
              <a:t>Deliver </a:t>
            </a:r>
            <a:r>
              <a:rPr lang="en-US" sz="2400" dirty="0"/>
              <a:t>on agreed </a:t>
            </a:r>
            <a:r>
              <a:rPr lang="en-US" sz="2400" dirty="0" smtClean="0"/>
              <a:t>milestones</a:t>
            </a:r>
          </a:p>
          <a:p>
            <a:pPr lvl="1"/>
            <a:endParaRPr lang="en-US" sz="2400" dirty="0" smtClean="0"/>
          </a:p>
          <a:p>
            <a:pPr lvl="1"/>
            <a:r>
              <a:rPr lang="en-US" sz="2400" dirty="0" smtClean="0"/>
              <a:t>Staff </a:t>
            </a:r>
            <a:r>
              <a:rPr lang="en-US" sz="2400" dirty="0"/>
              <a:t>the job with well-qualified </a:t>
            </a:r>
            <a:r>
              <a:rPr lang="en-US" sz="2400" dirty="0" smtClean="0"/>
              <a:t>technicians</a:t>
            </a:r>
            <a:endParaRPr lang="en-US" sz="2400" dirty="0"/>
          </a:p>
        </p:txBody>
      </p:sp>
      <p:sp>
        <p:nvSpPr>
          <p:cNvPr id="3" name="Title 2"/>
          <p:cNvSpPr>
            <a:spLocks noGrp="1"/>
          </p:cNvSpPr>
          <p:nvPr>
            <p:ph type="title"/>
          </p:nvPr>
        </p:nvSpPr>
        <p:spPr/>
        <p:txBody>
          <a:bodyPr/>
          <a:lstStyle/>
          <a:p>
            <a:r>
              <a:rPr lang="en-US" dirty="0" smtClean="0"/>
              <a:t>Solution</a:t>
            </a:r>
            <a:endParaRPr lang="en-US" dirty="0"/>
          </a:p>
        </p:txBody>
      </p:sp>
    </p:spTree>
    <p:extLst>
      <p:ext uri="{BB962C8B-B14F-4D97-AF65-F5344CB8AC3E}">
        <p14:creationId xmlns:p14="http://schemas.microsoft.com/office/powerpoint/2010/main" val="20327233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 knowing that requirements </a:t>
            </a:r>
            <a:r>
              <a:rPr lang="en-US" dirty="0"/>
              <a:t>engineering and project management practices have </a:t>
            </a:r>
            <a:r>
              <a:rPr lang="en-US" dirty="0" smtClean="0"/>
              <a:t>limitations </a:t>
            </a:r>
          </a:p>
          <a:p>
            <a:endParaRPr lang="en-US" dirty="0" smtClean="0"/>
          </a:p>
          <a:p>
            <a:r>
              <a:rPr lang="en-US" dirty="0" smtClean="0"/>
              <a:t>.. no </a:t>
            </a:r>
            <a:r>
              <a:rPr lang="en-US" dirty="0"/>
              <a:t>matter how much we use requirements to address all the known constraints, projects are still </a:t>
            </a:r>
            <a:r>
              <a:rPr lang="en-US" dirty="0" smtClean="0"/>
              <a:t>constrained </a:t>
            </a:r>
            <a:r>
              <a:rPr lang="en-US" dirty="0"/>
              <a:t>with resource limitations in time, money, </a:t>
            </a:r>
            <a:r>
              <a:rPr lang="en-US" dirty="0" smtClean="0"/>
              <a:t>resources</a:t>
            </a:r>
            <a:endParaRPr lang="en-US" dirty="0"/>
          </a:p>
          <a:p>
            <a:endParaRPr lang="en-US" dirty="0"/>
          </a:p>
          <a:p>
            <a:r>
              <a:rPr lang="en-US" dirty="0" smtClean="0"/>
              <a:t>..could RE prevent the failure and save Ingram $20million? </a:t>
            </a:r>
          </a:p>
          <a:p>
            <a:endParaRPr lang="en-US" dirty="0"/>
          </a:p>
          <a:p>
            <a:endParaRPr lang="en-US" dirty="0"/>
          </a:p>
        </p:txBody>
      </p:sp>
      <p:sp>
        <p:nvSpPr>
          <p:cNvPr id="3" name="Title 2"/>
          <p:cNvSpPr>
            <a:spLocks noGrp="1"/>
          </p:cNvSpPr>
          <p:nvPr>
            <p:ph type="title"/>
          </p:nvPr>
        </p:nvSpPr>
        <p:spPr/>
        <p:txBody>
          <a:bodyPr/>
          <a:lstStyle/>
          <a:p>
            <a:r>
              <a:rPr lang="en-US" dirty="0" smtClean="0"/>
              <a:t>Conclusion</a:t>
            </a:r>
            <a:endParaRPr lang="en-US" dirty="0"/>
          </a:p>
        </p:txBody>
      </p:sp>
    </p:spTree>
    <p:extLst>
      <p:ext uri="{BB962C8B-B14F-4D97-AF65-F5344CB8AC3E}">
        <p14:creationId xmlns:p14="http://schemas.microsoft.com/office/powerpoint/2010/main" val="2871585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nSpc>
                <a:spcPct val="200000"/>
              </a:lnSpc>
            </a:pPr>
            <a:r>
              <a:rPr lang="en-US" dirty="0" smtClean="0"/>
              <a:t>Motivation</a:t>
            </a:r>
          </a:p>
          <a:p>
            <a:pPr>
              <a:lnSpc>
                <a:spcPct val="200000"/>
              </a:lnSpc>
            </a:pPr>
            <a:r>
              <a:rPr lang="en-US" dirty="0" smtClean="0"/>
              <a:t>Problem(s)</a:t>
            </a:r>
          </a:p>
          <a:p>
            <a:pPr>
              <a:lnSpc>
                <a:spcPct val="200000"/>
              </a:lnSpc>
            </a:pPr>
            <a:r>
              <a:rPr lang="en-US" dirty="0" smtClean="0"/>
              <a:t>Solution</a:t>
            </a:r>
          </a:p>
          <a:p>
            <a:pPr>
              <a:lnSpc>
                <a:spcPct val="200000"/>
              </a:lnSpc>
            </a:pPr>
            <a:r>
              <a:rPr lang="en-US" dirty="0" smtClean="0"/>
              <a:t>Conclusion</a:t>
            </a:r>
          </a:p>
          <a:p>
            <a:endParaRPr lang="en-US" dirty="0"/>
          </a:p>
        </p:txBody>
      </p:sp>
      <p:sp>
        <p:nvSpPr>
          <p:cNvPr id="3" name="Title 2"/>
          <p:cNvSpPr>
            <a:spLocks noGrp="1"/>
          </p:cNvSpPr>
          <p:nvPr>
            <p:ph type="title"/>
          </p:nvPr>
        </p:nvSpPr>
        <p:spPr/>
        <p:txBody>
          <a:bodyPr/>
          <a:lstStyle/>
          <a:p>
            <a:r>
              <a:rPr lang="en-US" dirty="0" smtClean="0"/>
              <a:t>Overview</a:t>
            </a:r>
            <a:endParaRPr lang="en-US" dirty="0"/>
          </a:p>
        </p:txBody>
      </p:sp>
    </p:spTree>
    <p:extLst>
      <p:ext uri="{BB962C8B-B14F-4D97-AF65-F5344CB8AC3E}">
        <p14:creationId xmlns:p14="http://schemas.microsoft.com/office/powerpoint/2010/main" val="9034685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Shane Co. (2009)</a:t>
            </a:r>
          </a:p>
          <a:p>
            <a:pPr lvl="1"/>
            <a:r>
              <a:rPr lang="en-US" dirty="0"/>
              <a:t>Denver, Colorado-based jewelry </a:t>
            </a:r>
            <a:r>
              <a:rPr lang="en-US" dirty="0" smtClean="0"/>
              <a:t>retailer</a:t>
            </a:r>
          </a:p>
          <a:p>
            <a:pPr lvl="1"/>
            <a:endParaRPr lang="en-US" dirty="0" smtClean="0"/>
          </a:p>
          <a:p>
            <a:r>
              <a:rPr lang="en-US" dirty="0" smtClean="0"/>
              <a:t>FoxMeyer Corp (1998)</a:t>
            </a:r>
          </a:p>
          <a:p>
            <a:pPr lvl="1"/>
            <a:r>
              <a:rPr lang="en-US" dirty="0" smtClean="0"/>
              <a:t>4</a:t>
            </a:r>
            <a:r>
              <a:rPr lang="en-US" baseline="30000" dirty="0" smtClean="0"/>
              <a:t>th</a:t>
            </a:r>
            <a:r>
              <a:rPr lang="en-US" dirty="0" smtClean="0"/>
              <a:t> largest pharmaceutical company</a:t>
            </a:r>
          </a:p>
          <a:p>
            <a:pPr lvl="1"/>
            <a:endParaRPr lang="en-US" dirty="0" smtClean="0"/>
          </a:p>
          <a:p>
            <a:r>
              <a:rPr lang="en-US" dirty="0" smtClean="0"/>
              <a:t>America LaFrance (2008)</a:t>
            </a:r>
          </a:p>
          <a:p>
            <a:pPr lvl="1"/>
            <a:r>
              <a:rPr lang="en-US" dirty="0" smtClean="0"/>
              <a:t>Maker </a:t>
            </a:r>
            <a:r>
              <a:rPr lang="en-US" dirty="0"/>
              <a:t>of emergency vehicles such as fire trucks and </a:t>
            </a:r>
            <a:r>
              <a:rPr lang="en-US" dirty="0" smtClean="0"/>
              <a:t>ambulances. Claims IBM’s </a:t>
            </a:r>
            <a:r>
              <a:rPr lang="en-US" dirty="0"/>
              <a:t>work on installing and transitioning to a new ERP system contributed to inventory and production problems. </a:t>
            </a:r>
            <a:endParaRPr lang="en-US" dirty="0" smtClean="0"/>
          </a:p>
          <a:p>
            <a:endParaRPr lang="en-US" dirty="0"/>
          </a:p>
        </p:txBody>
      </p:sp>
      <p:sp>
        <p:nvSpPr>
          <p:cNvPr id="3" name="Title 2"/>
          <p:cNvSpPr>
            <a:spLocks noGrp="1"/>
          </p:cNvSpPr>
          <p:nvPr>
            <p:ph type="title"/>
          </p:nvPr>
        </p:nvSpPr>
        <p:spPr/>
        <p:txBody>
          <a:bodyPr/>
          <a:lstStyle/>
          <a:p>
            <a:r>
              <a:rPr lang="en-US" dirty="0" smtClean="0"/>
              <a:t>Companies Bankrupt by ERP</a:t>
            </a:r>
            <a:endParaRPr lang="en-US" dirty="0"/>
          </a:p>
        </p:txBody>
      </p:sp>
    </p:spTree>
    <p:extLst>
      <p:ext uri="{BB962C8B-B14F-4D97-AF65-F5344CB8AC3E}">
        <p14:creationId xmlns:p14="http://schemas.microsoft.com/office/powerpoint/2010/main" val="37319432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Solution (coordination)</a:t>
            </a:r>
          </a:p>
          <a:p>
            <a:pPr lvl="1"/>
            <a:r>
              <a:rPr lang="en-US" dirty="0"/>
              <a:t>Goal Oriented </a:t>
            </a:r>
            <a:r>
              <a:rPr lang="en-US" dirty="0" smtClean="0"/>
              <a:t>Mechanism</a:t>
            </a:r>
          </a:p>
          <a:p>
            <a:pPr lvl="2"/>
            <a:r>
              <a:rPr lang="en-US" dirty="0" smtClean="0"/>
              <a:t>Partners, BUs agreeing to goal of coordination</a:t>
            </a:r>
            <a:endParaRPr lang="en-US" dirty="0"/>
          </a:p>
          <a:p>
            <a:pPr lvl="1"/>
            <a:r>
              <a:rPr lang="en-US" dirty="0"/>
              <a:t>Process Orient </a:t>
            </a:r>
            <a:r>
              <a:rPr lang="en-US" dirty="0" smtClean="0"/>
              <a:t>Mechanism</a:t>
            </a:r>
          </a:p>
          <a:p>
            <a:pPr lvl="2"/>
            <a:r>
              <a:rPr lang="en-US" dirty="0" smtClean="0"/>
              <a:t>Establishing end-to-end inter-organizational process</a:t>
            </a:r>
          </a:p>
          <a:p>
            <a:pPr lvl="2"/>
            <a:endParaRPr lang="en-US" dirty="0"/>
          </a:p>
          <a:p>
            <a:endParaRPr lang="en-US" dirty="0"/>
          </a:p>
        </p:txBody>
      </p:sp>
      <p:sp>
        <p:nvSpPr>
          <p:cNvPr id="3" name="Title 2"/>
          <p:cNvSpPr>
            <a:spLocks noGrp="1"/>
          </p:cNvSpPr>
          <p:nvPr>
            <p:ph type="title"/>
          </p:nvPr>
        </p:nvSpPr>
        <p:spPr/>
        <p:txBody>
          <a:bodyPr/>
          <a:lstStyle/>
          <a:p>
            <a:r>
              <a:rPr lang="en-US" dirty="0" smtClean="0"/>
              <a:t>Solution to 2</a:t>
            </a:r>
            <a:endParaRPr lang="en-US" dirty="0"/>
          </a:p>
        </p:txBody>
      </p:sp>
    </p:spTree>
    <p:extLst>
      <p:ext uri="{BB962C8B-B14F-4D97-AF65-F5344CB8AC3E}">
        <p14:creationId xmlns:p14="http://schemas.microsoft.com/office/powerpoint/2010/main" val="1957086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smtClean="0"/>
          </a:p>
          <a:p>
            <a:pPr algn="just"/>
            <a:r>
              <a:rPr lang="en-US" dirty="0"/>
              <a:t>R</a:t>
            </a:r>
            <a:r>
              <a:rPr lang="en-US" dirty="0" smtClean="0"/>
              <a:t>equirements engineering</a:t>
            </a:r>
          </a:p>
          <a:p>
            <a:pPr algn="just"/>
            <a:r>
              <a:rPr lang="en-US" dirty="0" smtClean="0"/>
              <a:t>..how </a:t>
            </a:r>
            <a:r>
              <a:rPr lang="en-US" dirty="0"/>
              <a:t>could </a:t>
            </a:r>
            <a:r>
              <a:rPr lang="en-US" dirty="0" smtClean="0"/>
              <a:t>it have saved Ingram </a:t>
            </a:r>
            <a:r>
              <a:rPr lang="en-US" dirty="0"/>
              <a:t>Micro from a $20 million </a:t>
            </a:r>
            <a:r>
              <a:rPr lang="en-US" dirty="0" smtClean="0"/>
              <a:t>loss incurred from a  </a:t>
            </a:r>
            <a:r>
              <a:rPr lang="en-US" dirty="0"/>
              <a:t>failed ERP implementation</a:t>
            </a:r>
          </a:p>
        </p:txBody>
      </p:sp>
      <p:sp>
        <p:nvSpPr>
          <p:cNvPr id="3" name="Title 2"/>
          <p:cNvSpPr>
            <a:spLocks noGrp="1"/>
          </p:cNvSpPr>
          <p:nvPr>
            <p:ph type="title"/>
          </p:nvPr>
        </p:nvSpPr>
        <p:spPr/>
        <p:txBody>
          <a:bodyPr/>
          <a:lstStyle/>
          <a:p>
            <a:r>
              <a:rPr lang="en-US" dirty="0" smtClean="0"/>
              <a:t>Motivation </a:t>
            </a:r>
            <a:endParaRPr lang="en-US" dirty="0"/>
          </a:p>
        </p:txBody>
      </p:sp>
    </p:spTree>
    <p:extLst>
      <p:ext uri="{BB962C8B-B14F-4D97-AF65-F5344CB8AC3E}">
        <p14:creationId xmlns:p14="http://schemas.microsoft.com/office/powerpoint/2010/main" val="26143573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lnSpcReduction="10000"/>
          </a:bodyPr>
          <a:lstStyle/>
          <a:p>
            <a:pPr marL="109728" indent="0">
              <a:buNone/>
            </a:pPr>
            <a:r>
              <a:rPr lang="en-US" sz="2800" dirty="0" smtClean="0"/>
              <a:t>Background</a:t>
            </a:r>
          </a:p>
          <a:p>
            <a:pPr algn="just"/>
            <a:r>
              <a:rPr lang="en-US" sz="2800" dirty="0"/>
              <a:t>Fortune </a:t>
            </a:r>
            <a:r>
              <a:rPr lang="en-US" sz="2800" dirty="0" smtClean="0"/>
              <a:t>100, founded 1979, wholesale </a:t>
            </a:r>
            <a:r>
              <a:rPr lang="en-US" sz="2800" dirty="0"/>
              <a:t>provider of technology products and supply chain </a:t>
            </a:r>
            <a:r>
              <a:rPr lang="en-US" sz="2800" dirty="0" smtClean="0"/>
              <a:t>services</a:t>
            </a:r>
          </a:p>
          <a:p>
            <a:pPr algn="just"/>
            <a:endParaRPr lang="en-US" sz="2800" dirty="0" smtClean="0"/>
          </a:p>
          <a:p>
            <a:r>
              <a:rPr lang="en-US" sz="2800" dirty="0" smtClean="0"/>
              <a:t> World’s </a:t>
            </a:r>
            <a:r>
              <a:rPr lang="en-US" sz="2800" dirty="0"/>
              <a:t>largest </a:t>
            </a:r>
            <a:r>
              <a:rPr lang="en-US" sz="2800" dirty="0" smtClean="0"/>
              <a:t>IT distributor, based </a:t>
            </a:r>
            <a:r>
              <a:rPr lang="en-US" sz="2800" dirty="0"/>
              <a:t>in Santa Ana, California</a:t>
            </a:r>
            <a:r>
              <a:rPr lang="en-US" sz="2800" dirty="0" smtClean="0"/>
              <a:t>.</a:t>
            </a:r>
          </a:p>
          <a:p>
            <a:endParaRPr lang="en-US" sz="2800" dirty="0"/>
          </a:p>
          <a:p>
            <a:pPr algn="just"/>
            <a:r>
              <a:rPr lang="en-US" sz="2800" dirty="0" smtClean="0"/>
              <a:t>Locations in the US, New Zealand, Singapore, Belgium, Chile, Indonesia, Australia</a:t>
            </a:r>
            <a:r>
              <a:rPr lang="en-US" sz="2800" dirty="0"/>
              <a:t> </a:t>
            </a:r>
            <a:r>
              <a:rPr lang="en-US" sz="2800" dirty="0" smtClean="0"/>
              <a:t>etc.</a:t>
            </a:r>
            <a:endParaRPr lang="en-US" sz="2800" dirty="0"/>
          </a:p>
          <a:p>
            <a:endParaRPr lang="en-US" dirty="0"/>
          </a:p>
        </p:txBody>
      </p:sp>
      <p:sp>
        <p:nvSpPr>
          <p:cNvPr id="3" name="Title 2"/>
          <p:cNvSpPr>
            <a:spLocks noGrp="1"/>
          </p:cNvSpPr>
          <p:nvPr>
            <p:ph type="title"/>
          </p:nvPr>
        </p:nvSpPr>
        <p:spPr/>
        <p:txBody>
          <a:bodyPr/>
          <a:lstStyle/>
          <a:p>
            <a:r>
              <a:rPr lang="en-US" dirty="0" smtClean="0"/>
              <a:t>Ingram Micro</a:t>
            </a:r>
            <a:endParaRPr lang="en-US" dirty="0"/>
          </a:p>
        </p:txBody>
      </p:sp>
    </p:spTree>
    <p:extLst>
      <p:ext uri="{BB962C8B-B14F-4D97-AF65-F5344CB8AC3E}">
        <p14:creationId xmlns:p14="http://schemas.microsoft.com/office/powerpoint/2010/main" val="36520207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a:bodyPr>
          <a:lstStyle/>
          <a:p>
            <a:pPr algn="just"/>
            <a:r>
              <a:rPr lang="en-US" dirty="0" smtClean="0"/>
              <a:t>Replace old </a:t>
            </a:r>
            <a:r>
              <a:rPr lang="en-US" dirty="0"/>
              <a:t>legacy 1980’s enterprise system and transition to an SAP </a:t>
            </a:r>
            <a:r>
              <a:rPr lang="en-US" dirty="0" smtClean="0"/>
              <a:t>ERP</a:t>
            </a:r>
          </a:p>
          <a:p>
            <a:pPr marL="109728" indent="0" algn="just">
              <a:buNone/>
            </a:pPr>
            <a:r>
              <a:rPr lang="en-US" dirty="0" smtClean="0"/>
              <a:t> </a:t>
            </a:r>
          </a:p>
          <a:p>
            <a:r>
              <a:rPr lang="en-US" dirty="0" smtClean="0"/>
              <a:t>Started three (3) years prior</a:t>
            </a:r>
          </a:p>
          <a:p>
            <a:endParaRPr lang="en-US" dirty="0" smtClean="0"/>
          </a:p>
          <a:p>
            <a:r>
              <a:rPr lang="en-US" dirty="0" smtClean="0"/>
              <a:t>Singapore</a:t>
            </a:r>
            <a:r>
              <a:rPr lang="en-US" dirty="0"/>
              <a:t>, New Zealand, Chile, </a:t>
            </a:r>
            <a:r>
              <a:rPr lang="en-US" dirty="0" smtClean="0"/>
              <a:t>and Belgium</a:t>
            </a:r>
          </a:p>
          <a:p>
            <a:endParaRPr lang="en-US" dirty="0" smtClean="0"/>
          </a:p>
          <a:p>
            <a:r>
              <a:rPr lang="en-US" dirty="0" smtClean="0"/>
              <a:t>…Australia</a:t>
            </a:r>
          </a:p>
          <a:p>
            <a:pPr lvl="1" algn="just"/>
            <a:r>
              <a:rPr lang="en-US" dirty="0"/>
              <a:t>but Australia, which hosts one of Ingram's largest operations, has presented some difficulties due to increased complexity in the existing IT landscape there</a:t>
            </a:r>
          </a:p>
        </p:txBody>
      </p:sp>
      <p:sp>
        <p:nvSpPr>
          <p:cNvPr id="3" name="Title 2"/>
          <p:cNvSpPr>
            <a:spLocks noGrp="1"/>
          </p:cNvSpPr>
          <p:nvPr>
            <p:ph type="title"/>
          </p:nvPr>
        </p:nvSpPr>
        <p:spPr/>
        <p:txBody>
          <a:bodyPr>
            <a:normAutofit fontScale="90000"/>
          </a:bodyPr>
          <a:lstStyle/>
          <a:p>
            <a:r>
              <a:rPr lang="en-US" dirty="0" smtClean="0"/>
              <a:t>Ingram Micro ERP Implementation</a:t>
            </a:r>
            <a:endParaRPr lang="en-US" dirty="0"/>
          </a:p>
        </p:txBody>
      </p:sp>
    </p:spTree>
    <p:extLst>
      <p:ext uri="{BB962C8B-B14F-4D97-AF65-F5344CB8AC3E}">
        <p14:creationId xmlns:p14="http://schemas.microsoft.com/office/powerpoint/2010/main" val="736160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lgn="just"/>
            <a:r>
              <a:rPr lang="en-US" sz="3200" dirty="0"/>
              <a:t>Enterprise Resource Planning system is a software system designed to support automate and integrate the business processes of </a:t>
            </a:r>
            <a:r>
              <a:rPr lang="en-US" sz="3200" dirty="0" smtClean="0"/>
              <a:t>me</a:t>
            </a:r>
            <a:r>
              <a:rPr lang="en-US" sz="3200" dirty="0"/>
              <a:t>dium to large organizations</a:t>
            </a:r>
            <a:endParaRPr lang="en-US" sz="3200" dirty="0" smtClean="0"/>
          </a:p>
          <a:p>
            <a:pPr lvl="1" algn="just"/>
            <a:r>
              <a:rPr lang="en-US" dirty="0" smtClean="0"/>
              <a:t>Manufacturing</a:t>
            </a:r>
            <a:r>
              <a:rPr lang="en-US" dirty="0"/>
              <a:t>, distribution, </a:t>
            </a:r>
            <a:r>
              <a:rPr lang="en-US" dirty="0" smtClean="0"/>
              <a:t>human resources, project </a:t>
            </a:r>
            <a:r>
              <a:rPr lang="en-US" dirty="0"/>
              <a:t>management, payroll, and </a:t>
            </a:r>
            <a:r>
              <a:rPr lang="en-US" dirty="0" smtClean="0"/>
              <a:t>financials</a:t>
            </a:r>
            <a:endParaRPr lang="en-US" dirty="0"/>
          </a:p>
        </p:txBody>
      </p:sp>
      <p:sp>
        <p:nvSpPr>
          <p:cNvPr id="3" name="Title 2"/>
          <p:cNvSpPr>
            <a:spLocks noGrp="1"/>
          </p:cNvSpPr>
          <p:nvPr>
            <p:ph type="title"/>
          </p:nvPr>
        </p:nvSpPr>
        <p:spPr/>
        <p:txBody>
          <a:bodyPr>
            <a:normAutofit/>
          </a:bodyPr>
          <a:lstStyle/>
          <a:p>
            <a:r>
              <a:rPr lang="en-US" sz="3600" dirty="0" smtClean="0"/>
              <a:t>Enterprise Resources Planning (ERP)</a:t>
            </a:r>
            <a:endParaRPr lang="en-US" sz="3600" dirty="0"/>
          </a:p>
        </p:txBody>
      </p:sp>
    </p:spTree>
    <p:extLst>
      <p:ext uri="{BB962C8B-B14F-4D97-AF65-F5344CB8AC3E}">
        <p14:creationId xmlns:p14="http://schemas.microsoft.com/office/powerpoint/2010/main" val="37328773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ERP Processes Integration</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295400"/>
            <a:ext cx="5791200" cy="4772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009806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ERP Failures</a:t>
            </a:r>
            <a:endParaRPr lang="en-US" dirty="0"/>
          </a:p>
        </p:txBody>
      </p:sp>
      <p:sp>
        <p:nvSpPr>
          <p:cNvPr id="3" name="Text Placeholder 2"/>
          <p:cNvSpPr>
            <a:spLocks noGrp="1"/>
          </p:cNvSpPr>
          <p:nvPr>
            <p:ph type="body" idx="1"/>
          </p:nvPr>
        </p:nvSpPr>
        <p:spPr/>
        <p:txBody>
          <a:bodyPr/>
          <a:lstStyle/>
          <a:p>
            <a:r>
              <a:rPr lang="en-US" dirty="0" smtClean="0"/>
              <a:t>ERP Failures Surveys</a:t>
            </a:r>
            <a:endParaRPr lang="en-US" dirty="0"/>
          </a:p>
        </p:txBody>
      </p:sp>
      <p:sp>
        <p:nvSpPr>
          <p:cNvPr id="4" name="Text Placeholder 3"/>
          <p:cNvSpPr>
            <a:spLocks noGrp="1"/>
          </p:cNvSpPr>
          <p:nvPr>
            <p:ph type="body" sz="half" idx="3"/>
          </p:nvPr>
        </p:nvSpPr>
        <p:spPr/>
        <p:txBody>
          <a:bodyPr>
            <a:normAutofit/>
          </a:bodyPr>
          <a:lstStyle/>
          <a:p>
            <a:r>
              <a:rPr lang="en-US" dirty="0" smtClean="0"/>
              <a:t>ERP Related Bankruptcy </a:t>
            </a:r>
            <a:endParaRPr lang="en-US" dirty="0"/>
          </a:p>
        </p:txBody>
      </p:sp>
      <p:sp>
        <p:nvSpPr>
          <p:cNvPr id="5" name="Content Placeholder 4"/>
          <p:cNvSpPr>
            <a:spLocks noGrp="1"/>
          </p:cNvSpPr>
          <p:nvPr>
            <p:ph sz="quarter" idx="2"/>
          </p:nvPr>
        </p:nvSpPr>
        <p:spPr/>
        <p:txBody>
          <a:bodyPr>
            <a:normAutofit lnSpcReduction="10000"/>
          </a:bodyPr>
          <a:lstStyle/>
          <a:p>
            <a:r>
              <a:rPr lang="en-US" dirty="0"/>
              <a:t>40% of ERP projects </a:t>
            </a:r>
            <a:r>
              <a:rPr lang="en-US" dirty="0" smtClean="0"/>
              <a:t>failed- from survey </a:t>
            </a:r>
            <a:r>
              <a:rPr lang="en-US" dirty="0"/>
              <a:t>of 117 </a:t>
            </a:r>
            <a:r>
              <a:rPr lang="en-US" dirty="0" smtClean="0"/>
              <a:t>orgs - </a:t>
            </a:r>
            <a:r>
              <a:rPr lang="en-US" sz="1600" spc="-150" dirty="0" smtClean="0">
                <a:solidFill>
                  <a:schemeClr val="tx2">
                    <a:lumMod val="60000"/>
                    <a:lumOff val="40000"/>
                  </a:schemeClr>
                </a:solidFill>
              </a:rPr>
              <a:t>Source </a:t>
            </a:r>
            <a:r>
              <a:rPr lang="en-US" sz="1600" spc="-150" dirty="0">
                <a:solidFill>
                  <a:schemeClr val="tx2">
                    <a:lumMod val="60000"/>
                    <a:lumOff val="40000"/>
                  </a:schemeClr>
                </a:solidFill>
              </a:rPr>
              <a:t>Conference Board</a:t>
            </a:r>
            <a:endParaRPr lang="en-US" sz="1600" spc="-150" dirty="0" smtClean="0">
              <a:solidFill>
                <a:schemeClr val="tx2">
                  <a:lumMod val="60000"/>
                  <a:lumOff val="40000"/>
                </a:schemeClr>
              </a:solidFill>
            </a:endParaRPr>
          </a:p>
          <a:p>
            <a:endParaRPr lang="en-US" dirty="0" smtClean="0"/>
          </a:p>
          <a:p>
            <a:r>
              <a:rPr lang="en-US" dirty="0"/>
              <a:t>51% of companies across a wide range of industries stated that their ERP implementations were </a:t>
            </a:r>
            <a:r>
              <a:rPr lang="en-US" dirty="0" smtClean="0"/>
              <a:t>unsuccessful - </a:t>
            </a:r>
            <a:r>
              <a:rPr lang="en-US" sz="1600" spc="-150" dirty="0" smtClean="0">
                <a:solidFill>
                  <a:schemeClr val="tx2">
                    <a:lumMod val="60000"/>
                    <a:lumOff val="40000"/>
                  </a:schemeClr>
                </a:solidFill>
              </a:rPr>
              <a:t>Source </a:t>
            </a:r>
            <a:r>
              <a:rPr lang="en-US" sz="1600" spc="-150" dirty="0">
                <a:solidFill>
                  <a:schemeClr val="tx2">
                    <a:lumMod val="60000"/>
                    <a:lumOff val="40000"/>
                  </a:schemeClr>
                </a:solidFill>
              </a:rPr>
              <a:t>Robbins-</a:t>
            </a:r>
            <a:r>
              <a:rPr lang="en-US" sz="1600" spc="-150" dirty="0" err="1">
                <a:solidFill>
                  <a:schemeClr val="tx2">
                    <a:lumMod val="60000"/>
                    <a:lumOff val="40000"/>
                  </a:schemeClr>
                </a:solidFill>
              </a:rPr>
              <a:t>Gioia</a:t>
            </a:r>
            <a:r>
              <a:rPr lang="en-US" sz="1600" spc="-150" dirty="0">
                <a:solidFill>
                  <a:schemeClr val="tx2">
                    <a:lumMod val="60000"/>
                    <a:lumOff val="40000"/>
                  </a:schemeClr>
                </a:solidFill>
              </a:rPr>
              <a:t> LLC</a:t>
            </a:r>
          </a:p>
        </p:txBody>
      </p:sp>
      <p:sp>
        <p:nvSpPr>
          <p:cNvPr id="6" name="Content Placeholder 5"/>
          <p:cNvSpPr>
            <a:spLocks noGrp="1"/>
          </p:cNvSpPr>
          <p:nvPr>
            <p:ph sz="quarter" idx="4"/>
          </p:nvPr>
        </p:nvSpPr>
        <p:spPr/>
        <p:txBody>
          <a:bodyPr/>
          <a:lstStyle/>
          <a:p>
            <a:r>
              <a:rPr lang="en-US" dirty="0" smtClean="0"/>
              <a:t>FoxMeyer </a:t>
            </a:r>
          </a:p>
          <a:p>
            <a:pPr lvl="1"/>
            <a:r>
              <a:rPr lang="en-US" dirty="0" smtClean="0"/>
              <a:t>Pharmaceutical</a:t>
            </a:r>
          </a:p>
          <a:p>
            <a:pPr lvl="1"/>
            <a:endParaRPr lang="en-US" dirty="0" smtClean="0"/>
          </a:p>
          <a:p>
            <a:r>
              <a:rPr lang="en-US" dirty="0" smtClean="0"/>
              <a:t>American LaFrance</a:t>
            </a:r>
          </a:p>
          <a:p>
            <a:pPr lvl="1"/>
            <a:r>
              <a:rPr lang="en-US" dirty="0" smtClean="0"/>
              <a:t>Emergency Vehicles </a:t>
            </a:r>
          </a:p>
          <a:p>
            <a:pPr lvl="1"/>
            <a:endParaRPr lang="en-US" dirty="0" smtClean="0"/>
          </a:p>
          <a:p>
            <a:r>
              <a:rPr lang="en-US" dirty="0"/>
              <a:t>Shane </a:t>
            </a:r>
            <a:r>
              <a:rPr lang="en-US" dirty="0" smtClean="0"/>
              <a:t>Co</a:t>
            </a:r>
          </a:p>
          <a:p>
            <a:pPr lvl="1"/>
            <a:r>
              <a:rPr lang="en-US" dirty="0" smtClean="0"/>
              <a:t>Jewelry Retailer</a:t>
            </a:r>
          </a:p>
          <a:p>
            <a:pPr lvl="1"/>
            <a:endParaRPr lang="en-US" dirty="0"/>
          </a:p>
        </p:txBody>
      </p:sp>
    </p:spTree>
    <p:extLst>
      <p:ext uri="{BB962C8B-B14F-4D97-AF65-F5344CB8AC3E}">
        <p14:creationId xmlns:p14="http://schemas.microsoft.com/office/powerpoint/2010/main" val="15960707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490471"/>
          </a:xfrm>
        </p:spPr>
        <p:txBody>
          <a:bodyPr/>
          <a:lstStyle/>
          <a:p>
            <a:pPr marL="365760" lvl="1" indent="-256032">
              <a:spcBef>
                <a:spcPts val="400"/>
              </a:spcBef>
              <a:buSzPct val="68000"/>
              <a:buFont typeface="Wingdings 3"/>
              <a:buChar char=""/>
            </a:pPr>
            <a:r>
              <a:rPr lang="en-US" sz="3200" dirty="0" smtClean="0"/>
              <a:t>Ingram …</a:t>
            </a:r>
            <a:r>
              <a:rPr lang="en-US" sz="3200" dirty="0"/>
              <a:t>d</a:t>
            </a:r>
            <a:r>
              <a:rPr lang="en-US" sz="3200" dirty="0" smtClean="0"/>
              <a:t>ue </a:t>
            </a:r>
            <a:r>
              <a:rPr lang="en-US" sz="3200" dirty="0"/>
              <a:t>to increased complexity in the existing IT </a:t>
            </a:r>
            <a:r>
              <a:rPr lang="en-US" sz="3200" dirty="0" smtClean="0"/>
              <a:t>landscape</a:t>
            </a:r>
          </a:p>
          <a:p>
            <a:pPr marL="365760" lvl="1" indent="-256032">
              <a:spcBef>
                <a:spcPts val="400"/>
              </a:spcBef>
              <a:buSzPct val="68000"/>
              <a:buFont typeface="Wingdings 3"/>
              <a:buChar char=""/>
            </a:pPr>
            <a:endParaRPr lang="en-US" sz="3200" dirty="0" smtClean="0"/>
          </a:p>
          <a:p>
            <a:pPr marL="603504" lvl="2" indent="-256032">
              <a:spcBef>
                <a:spcPts val="400"/>
              </a:spcBef>
              <a:buSzPct val="68000"/>
              <a:buFont typeface="Wingdings 3"/>
              <a:buChar char=""/>
            </a:pPr>
            <a:endParaRPr lang="en-US" dirty="0"/>
          </a:p>
        </p:txBody>
      </p:sp>
      <p:sp>
        <p:nvSpPr>
          <p:cNvPr id="3" name="Title 2"/>
          <p:cNvSpPr>
            <a:spLocks noGrp="1"/>
          </p:cNvSpPr>
          <p:nvPr>
            <p:ph type="title"/>
          </p:nvPr>
        </p:nvSpPr>
        <p:spPr/>
        <p:txBody>
          <a:bodyPr/>
          <a:lstStyle/>
          <a:p>
            <a:r>
              <a:rPr lang="en-US" dirty="0" smtClean="0"/>
              <a:t>Cause</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438400"/>
            <a:ext cx="7617958" cy="3860685"/>
          </a:xfrm>
          <a:prstGeom prst="rect">
            <a:avLst/>
          </a:prstGeom>
        </p:spPr>
      </p:pic>
    </p:spTree>
    <p:extLst>
      <p:ext uri="{BB962C8B-B14F-4D97-AF65-F5344CB8AC3E}">
        <p14:creationId xmlns:p14="http://schemas.microsoft.com/office/powerpoint/2010/main" val="8727713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9769</TotalTime>
  <Words>909</Words>
  <Application>Microsoft Office PowerPoint</Application>
  <PresentationFormat>On-screen Show (4:3)</PresentationFormat>
  <Paragraphs>163</Paragraphs>
  <Slides>21</Slides>
  <Notes>3</Notes>
  <HiddenSlides>2</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Concourse</vt:lpstr>
      <vt:lpstr>Case Study</vt:lpstr>
      <vt:lpstr>Overview</vt:lpstr>
      <vt:lpstr>Motivation </vt:lpstr>
      <vt:lpstr>Ingram Micro</vt:lpstr>
      <vt:lpstr>Ingram Micro ERP Implementation</vt:lpstr>
      <vt:lpstr>Enterprise Resources Planning (ERP)</vt:lpstr>
      <vt:lpstr>ERP Processes Integration</vt:lpstr>
      <vt:lpstr>ERP Failures</vt:lpstr>
      <vt:lpstr>Cause</vt:lpstr>
      <vt:lpstr>Landscape</vt:lpstr>
      <vt:lpstr>Increased Complexity in IT Landscape</vt:lpstr>
      <vt:lpstr>Identified Problems – [RE]</vt:lpstr>
      <vt:lpstr>Identified Problem – [UI]</vt:lpstr>
      <vt:lpstr>Identified Problem – [IT]</vt:lpstr>
      <vt:lpstr>Identified Problem – [CZ]</vt:lpstr>
      <vt:lpstr>Identified Problem – [PM]</vt:lpstr>
      <vt:lpstr>Solutions</vt:lpstr>
      <vt:lpstr>Solution</vt:lpstr>
      <vt:lpstr>Conclusion</vt:lpstr>
      <vt:lpstr>Companies Bankrupt by ERP</vt:lpstr>
      <vt:lpstr>Solution to 2</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Study</dc:title>
  <dc:creator>obi</dc:creator>
  <cp:lastModifiedBy>obi</cp:lastModifiedBy>
  <cp:revision>66</cp:revision>
  <cp:lastPrinted>2012-01-28T03:40:44Z</cp:lastPrinted>
  <dcterms:created xsi:type="dcterms:W3CDTF">2012-01-28T01:27:53Z</dcterms:created>
  <dcterms:modified xsi:type="dcterms:W3CDTF">2012-05-19T12:58:02Z</dcterms:modified>
</cp:coreProperties>
</file>