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8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26A73-CB5E-49B0-A3E5-25F25597A569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FA53-6C18-4FA1-8BC0-AFFEC49CDA2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rgbClr val="FF8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26A73-CB5E-49B0-A3E5-25F25597A569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FA53-6C18-4FA1-8BC0-AFFEC49CDA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26A73-CB5E-49B0-A3E5-25F25597A569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FA53-6C18-4FA1-8BC0-AFFEC49CDA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solidFill>
            <a:srgbClr val="FF8837"/>
          </a:solidFill>
        </p:spPr>
        <p:txBody>
          <a:bodyPr/>
          <a:lstStyle/>
          <a:p>
            <a:fld id="{22C26A73-CB5E-49B0-A3E5-25F25597A569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solidFill>
            <a:srgbClr val="FF8837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FA53-6C18-4FA1-8BC0-AFFEC49CDA2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8458200" y="0"/>
            <a:ext cx="685800" cy="5486400"/>
          </a:xfrm>
          <a:prstGeom prst="rect">
            <a:avLst/>
          </a:prstGeom>
          <a:solidFill>
            <a:srgbClr val="FF8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26A73-CB5E-49B0-A3E5-25F25597A569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FA53-6C18-4FA1-8BC0-AFFEC49CDA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26A73-CB5E-49B0-A3E5-25F25597A569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FA53-6C18-4FA1-8BC0-AFFEC49CDA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26A73-CB5E-49B0-A3E5-25F25597A569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FA53-6C18-4FA1-8BC0-AFFEC49CDA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26A73-CB5E-49B0-A3E5-25F25597A569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FA53-6C18-4FA1-8BC0-AFFEC49CDA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26A73-CB5E-49B0-A3E5-25F25597A569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FA53-6C18-4FA1-8BC0-AFFEC49CDA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26A73-CB5E-49B0-A3E5-25F25597A569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FA53-6C18-4FA1-8BC0-AFFEC49CDA2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26A73-CB5E-49B0-A3E5-25F25597A569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60FA53-6C18-4FA1-8BC0-AFFEC49CDA2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A60FA53-6C18-4FA1-8BC0-AFFEC49CDA2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2C26A73-CB5E-49B0-A3E5-25F25597A569}" type="datetimeFigureOut">
              <a:rPr lang="en-US" smtClean="0"/>
              <a:t>4/19/2012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11" Type="http://schemas.openxmlformats.org/officeDocument/2006/relationships/image" Target="../media/image12.emf"/><Relationship Id="rId5" Type="http://schemas.openxmlformats.org/officeDocument/2006/relationships/image" Target="../media/image6.emf"/><Relationship Id="rId10" Type="http://schemas.openxmlformats.org/officeDocument/2006/relationships/image" Target="../media/image11.emf"/><Relationship Id="rId4" Type="http://schemas.openxmlformats.org/officeDocument/2006/relationships/image" Target="../media/image5.emf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Mock Up</a:t>
            </a:r>
            <a:endParaRPr lang="en-US" dirty="0"/>
          </a:p>
        </p:txBody>
      </p:sp>
      <p:pic>
        <p:nvPicPr>
          <p:cNvPr id="4" name="Picture 3" descr="C:\Documents and Settings\1065643\Local Settings\Temporary Internet Files\Content.IE5\VG8A5PQB\MC900198862[1].wmf"/>
          <p:cNvPicPr/>
          <p:nvPr/>
        </p:nvPicPr>
        <p:blipFill>
          <a:blip r:embed="rId2" cstate="print">
            <a:lum bright="54000" contrast="-21000"/>
          </a:blip>
          <a:srcRect/>
          <a:stretch>
            <a:fillRect/>
          </a:stretch>
        </p:blipFill>
        <p:spPr bwMode="auto">
          <a:xfrm>
            <a:off x="0" y="-141514"/>
            <a:ext cx="8610599" cy="7077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574712">
            <a:off x="4702275" y="2551770"/>
            <a:ext cx="2537418" cy="690196"/>
          </a:xfrm>
        </p:spPr>
        <p:txBody>
          <a:bodyPr/>
          <a:lstStyle/>
          <a:p>
            <a:r>
              <a:rPr lang="en-US" sz="3200" dirty="0" smtClean="0"/>
              <a:t>Schedule360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 rot="19446097">
            <a:off x="5394233" y="3163631"/>
            <a:ext cx="1881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rgbClr val="FF8837"/>
                </a:solidFill>
              </a:rPr>
              <a:t>Mockup</a:t>
            </a:r>
            <a:endParaRPr lang="en-US" sz="2000" b="1" dirty="0">
              <a:solidFill>
                <a:srgbClr val="FF88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321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Screen – Schedule360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514600" y="2590800"/>
            <a:ext cx="12954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4"/>
          <p:cNvGrpSpPr>
            <a:grpSpLocks noChangeAspect="1"/>
          </p:cNvGrpSpPr>
          <p:nvPr/>
        </p:nvGrpSpPr>
        <p:grpSpPr bwMode="auto">
          <a:xfrm>
            <a:off x="2743200" y="1524000"/>
            <a:ext cx="3381375" cy="4381500"/>
            <a:chOff x="1728" y="960"/>
            <a:chExt cx="2130" cy="2760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/>
          </p:nvSpPr>
          <p:spPr bwMode="auto">
            <a:xfrm>
              <a:off x="1728" y="960"/>
              <a:ext cx="2130" cy="2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21"/>
            <p:cNvGrpSpPr>
              <a:grpSpLocks/>
            </p:cNvGrpSpPr>
            <p:nvPr/>
          </p:nvGrpSpPr>
          <p:grpSpPr bwMode="auto">
            <a:xfrm>
              <a:off x="1746" y="972"/>
              <a:ext cx="2100" cy="2736"/>
              <a:chOff x="1746" y="972"/>
              <a:chExt cx="2100" cy="2736"/>
            </a:xfrm>
          </p:grpSpPr>
          <p:pic>
            <p:nvPicPr>
              <p:cNvPr id="1029" name="Picture 5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46" y="972"/>
                <a:ext cx="2100" cy="27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0" name="Picture 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60" y="1547"/>
                <a:ext cx="221" cy="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1" name="Picture 7">
                <a:hlinkClick r:id="" action="ppaction://hlinkshowjump?jump=nextslide" highlightClick="1"/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60" y="1547"/>
                <a:ext cx="221" cy="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2" name="Picture 8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60" y="1846"/>
                <a:ext cx="161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3" name="Picture 9">
                <a:hlinkClick r:id="" action="ppaction://hlinkshowjump?jump=nextslide"/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60" y="1846"/>
                <a:ext cx="161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4" name="Picture 10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36" y="2109"/>
                <a:ext cx="221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5" name="Picture 11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36" y="2109"/>
                <a:ext cx="221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2180" y="1575"/>
                <a:ext cx="314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Home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2180" y="1863"/>
                <a:ext cx="48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Calendar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2180" y="2102"/>
                <a:ext cx="533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Settings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1039" name="Picture 15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29" y="1607"/>
                <a:ext cx="832" cy="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" name="Rectangle 16"/>
              <p:cNvSpPr>
                <a:spLocks noChangeArrowheads="1"/>
              </p:cNvSpPr>
              <p:nvPr/>
            </p:nvSpPr>
            <p:spPr bwMode="auto">
              <a:xfrm>
                <a:off x="1917" y="2821"/>
                <a:ext cx="257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Help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Rectangle 17"/>
              <p:cNvSpPr>
                <a:spLocks noChangeArrowheads="1"/>
              </p:cNvSpPr>
              <p:nvPr/>
            </p:nvSpPr>
            <p:spPr bwMode="auto">
              <a:xfrm>
                <a:off x="1917" y="3000"/>
                <a:ext cx="275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More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1042" name="Picture 18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66" y="2636"/>
                <a:ext cx="1807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43" name="Picture 19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66" y="2636"/>
                <a:ext cx="1807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" name="Rectangle 20"/>
              <p:cNvSpPr>
                <a:spLocks noChangeArrowheads="1"/>
              </p:cNvSpPr>
              <p:nvPr/>
            </p:nvSpPr>
            <p:spPr bwMode="auto">
              <a:xfrm>
                <a:off x="1860" y="2621"/>
                <a:ext cx="1807" cy="18"/>
              </a:xfrm>
              <a:prstGeom prst="rect">
                <a:avLst/>
              </a:prstGeom>
              <a:solidFill>
                <a:srgbClr val="F79646"/>
              </a:solidFill>
              <a:ln w="0" cap="flat">
                <a:solidFill>
                  <a:srgbClr val="F7964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" name="Rectangle 22"/>
            <p:cNvSpPr>
              <a:spLocks noChangeArrowheads="1"/>
            </p:cNvSpPr>
            <p:nvPr/>
          </p:nvSpPr>
          <p:spPr bwMode="auto">
            <a:xfrm>
              <a:off x="2368" y="3341"/>
              <a:ext cx="1290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Synchronize Devices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auto">
            <a:xfrm>
              <a:off x="1976" y="3272"/>
              <a:ext cx="312" cy="332"/>
            </a:xfrm>
            <a:custGeom>
              <a:avLst/>
              <a:gdLst>
                <a:gd name="T0" fmla="*/ 577 w 830"/>
                <a:gd name="T1" fmla="*/ 811 h 885"/>
                <a:gd name="T2" fmla="*/ 74 w 830"/>
                <a:gd name="T3" fmla="*/ 577 h 885"/>
                <a:gd name="T4" fmla="*/ 308 w 830"/>
                <a:gd name="T5" fmla="*/ 74 h 885"/>
                <a:gd name="T6" fmla="*/ 811 w 830"/>
                <a:gd name="T7" fmla="*/ 308 h 885"/>
                <a:gd name="T8" fmla="*/ 830 w 830"/>
                <a:gd name="T9" fmla="*/ 387 h 885"/>
                <a:gd name="T10" fmla="*/ 830 w 830"/>
                <a:gd name="T11" fmla="*/ 387 h 885"/>
                <a:gd name="T12" fmla="*/ 830 w 830"/>
                <a:gd name="T13" fmla="*/ 387 h 885"/>
                <a:gd name="T14" fmla="*/ 709 w 830"/>
                <a:gd name="T15" fmla="*/ 647 h 885"/>
                <a:gd name="T16" fmla="*/ 613 w 830"/>
                <a:gd name="T17" fmla="*/ 220 h 885"/>
                <a:gd name="T18" fmla="*/ 613 w 830"/>
                <a:gd name="T19" fmla="*/ 220 h 885"/>
                <a:gd name="T20" fmla="*/ 613 w 830"/>
                <a:gd name="T21" fmla="*/ 220 h 885"/>
                <a:gd name="T22" fmla="*/ 220 w 830"/>
                <a:gd name="T23" fmla="*/ 272 h 885"/>
                <a:gd name="T24" fmla="*/ 272 w 830"/>
                <a:gd name="T25" fmla="*/ 665 h 885"/>
                <a:gd name="T26" fmla="*/ 538 w 830"/>
                <a:gd name="T27" fmla="*/ 706 h 885"/>
                <a:gd name="T28" fmla="*/ 577 w 830"/>
                <a:gd name="T29" fmla="*/ 811 h 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30" h="885">
                  <a:moveTo>
                    <a:pt x="577" y="811"/>
                  </a:moveTo>
                  <a:cubicBezTo>
                    <a:pt x="373" y="885"/>
                    <a:pt x="148" y="780"/>
                    <a:pt x="74" y="577"/>
                  </a:cubicBezTo>
                  <a:cubicBezTo>
                    <a:pt x="0" y="373"/>
                    <a:pt x="105" y="148"/>
                    <a:pt x="308" y="74"/>
                  </a:cubicBezTo>
                  <a:cubicBezTo>
                    <a:pt x="512" y="0"/>
                    <a:pt x="737" y="105"/>
                    <a:pt x="811" y="308"/>
                  </a:cubicBezTo>
                  <a:cubicBezTo>
                    <a:pt x="820" y="334"/>
                    <a:pt x="827" y="360"/>
                    <a:pt x="830" y="387"/>
                  </a:cubicBezTo>
                  <a:lnTo>
                    <a:pt x="830" y="387"/>
                  </a:lnTo>
                  <a:lnTo>
                    <a:pt x="830" y="387"/>
                  </a:lnTo>
                  <a:lnTo>
                    <a:pt x="709" y="647"/>
                  </a:lnTo>
                  <a:lnTo>
                    <a:pt x="613" y="220"/>
                  </a:lnTo>
                  <a:lnTo>
                    <a:pt x="613" y="220"/>
                  </a:lnTo>
                  <a:lnTo>
                    <a:pt x="613" y="220"/>
                  </a:lnTo>
                  <a:cubicBezTo>
                    <a:pt x="490" y="126"/>
                    <a:pt x="315" y="149"/>
                    <a:pt x="220" y="272"/>
                  </a:cubicBezTo>
                  <a:cubicBezTo>
                    <a:pt x="126" y="395"/>
                    <a:pt x="149" y="570"/>
                    <a:pt x="272" y="665"/>
                  </a:cubicBezTo>
                  <a:cubicBezTo>
                    <a:pt x="348" y="723"/>
                    <a:pt x="448" y="738"/>
                    <a:pt x="538" y="706"/>
                  </a:cubicBezTo>
                  <a:lnTo>
                    <a:pt x="577" y="811"/>
                  </a:lnTo>
                  <a:close/>
                </a:path>
              </a:pathLst>
            </a:custGeom>
            <a:solidFill>
              <a:srgbClr val="4F81B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4"/>
            <p:cNvSpPr>
              <a:spLocks noEditPoints="1"/>
            </p:cNvSpPr>
            <p:nvPr/>
          </p:nvSpPr>
          <p:spPr bwMode="auto">
            <a:xfrm>
              <a:off x="1986" y="3282"/>
              <a:ext cx="311" cy="312"/>
            </a:xfrm>
            <a:custGeom>
              <a:avLst/>
              <a:gdLst>
                <a:gd name="T0" fmla="*/ 480 w 828"/>
                <a:gd name="T1" fmla="*/ 828 h 832"/>
                <a:gd name="T2" fmla="*/ 318 w 828"/>
                <a:gd name="T3" fmla="*/ 820 h 832"/>
                <a:gd name="T4" fmla="*/ 173 w 828"/>
                <a:gd name="T5" fmla="*/ 754 h 832"/>
                <a:gd name="T6" fmla="*/ 62 w 828"/>
                <a:gd name="T7" fmla="*/ 636 h 832"/>
                <a:gd name="T8" fmla="*/ 4 w 828"/>
                <a:gd name="T9" fmla="*/ 479 h 832"/>
                <a:gd name="T10" fmla="*/ 12 w 828"/>
                <a:gd name="T11" fmla="*/ 318 h 832"/>
                <a:gd name="T12" fmla="*/ 78 w 828"/>
                <a:gd name="T13" fmla="*/ 173 h 832"/>
                <a:gd name="T14" fmla="*/ 196 w 828"/>
                <a:gd name="T15" fmla="*/ 62 h 832"/>
                <a:gd name="T16" fmla="*/ 352 w 828"/>
                <a:gd name="T17" fmla="*/ 4 h 832"/>
                <a:gd name="T18" fmla="*/ 514 w 828"/>
                <a:gd name="T19" fmla="*/ 12 h 832"/>
                <a:gd name="T20" fmla="*/ 659 w 828"/>
                <a:gd name="T21" fmla="*/ 78 h 832"/>
                <a:gd name="T22" fmla="*/ 770 w 828"/>
                <a:gd name="T23" fmla="*/ 196 h 832"/>
                <a:gd name="T24" fmla="*/ 827 w 828"/>
                <a:gd name="T25" fmla="*/ 355 h 832"/>
                <a:gd name="T26" fmla="*/ 659 w 828"/>
                <a:gd name="T27" fmla="*/ 626 h 832"/>
                <a:gd name="T28" fmla="*/ 530 w 828"/>
                <a:gd name="T29" fmla="*/ 186 h 832"/>
                <a:gd name="T30" fmla="*/ 434 w 828"/>
                <a:gd name="T31" fmla="*/ 160 h 832"/>
                <a:gd name="T32" fmla="*/ 337 w 828"/>
                <a:gd name="T33" fmla="*/ 172 h 832"/>
                <a:gd name="T34" fmla="*/ 250 w 828"/>
                <a:gd name="T35" fmla="*/ 221 h 832"/>
                <a:gd name="T36" fmla="*/ 186 w 828"/>
                <a:gd name="T37" fmla="*/ 302 h 832"/>
                <a:gd name="T38" fmla="*/ 160 w 828"/>
                <a:gd name="T39" fmla="*/ 398 h 832"/>
                <a:gd name="T40" fmla="*/ 172 w 828"/>
                <a:gd name="T41" fmla="*/ 495 h 832"/>
                <a:gd name="T42" fmla="*/ 221 w 828"/>
                <a:gd name="T43" fmla="*/ 582 h 832"/>
                <a:gd name="T44" fmla="*/ 313 w 828"/>
                <a:gd name="T45" fmla="*/ 650 h 832"/>
                <a:gd name="T46" fmla="*/ 437 w 828"/>
                <a:gd name="T47" fmla="*/ 671 h 832"/>
                <a:gd name="T48" fmla="*/ 489 w 828"/>
                <a:gd name="T49" fmla="*/ 688 h 832"/>
                <a:gd name="T50" fmla="*/ 373 w 828"/>
                <a:gd name="T51" fmla="*/ 716 h 832"/>
                <a:gd name="T52" fmla="*/ 234 w 828"/>
                <a:gd name="T53" fmla="*/ 659 h 832"/>
                <a:gd name="T54" fmla="*/ 153 w 828"/>
                <a:gd name="T55" fmla="*/ 568 h 832"/>
                <a:gd name="T56" fmla="*/ 115 w 828"/>
                <a:gd name="T57" fmla="*/ 458 h 832"/>
                <a:gd name="T58" fmla="*/ 121 w 828"/>
                <a:gd name="T59" fmla="*/ 342 h 832"/>
                <a:gd name="T60" fmla="*/ 173 w 828"/>
                <a:gd name="T61" fmla="*/ 233 h 832"/>
                <a:gd name="T62" fmla="*/ 264 w 828"/>
                <a:gd name="T63" fmla="*/ 153 h 832"/>
                <a:gd name="T64" fmla="*/ 374 w 828"/>
                <a:gd name="T65" fmla="*/ 115 h 832"/>
                <a:gd name="T66" fmla="*/ 490 w 828"/>
                <a:gd name="T67" fmla="*/ 121 h 832"/>
                <a:gd name="T68" fmla="*/ 599 w 828"/>
                <a:gd name="T69" fmla="*/ 173 h 832"/>
                <a:gd name="T70" fmla="*/ 782 w 828"/>
                <a:gd name="T71" fmla="*/ 350 h 832"/>
                <a:gd name="T72" fmla="*/ 729 w 828"/>
                <a:gd name="T73" fmla="*/ 221 h 832"/>
                <a:gd name="T74" fmla="*/ 631 w 828"/>
                <a:gd name="T75" fmla="*/ 117 h 832"/>
                <a:gd name="T76" fmla="*/ 502 w 828"/>
                <a:gd name="T77" fmla="*/ 58 h 832"/>
                <a:gd name="T78" fmla="*/ 359 w 828"/>
                <a:gd name="T79" fmla="*/ 51 h 832"/>
                <a:gd name="T80" fmla="*/ 221 w 828"/>
                <a:gd name="T81" fmla="*/ 103 h 832"/>
                <a:gd name="T82" fmla="*/ 117 w 828"/>
                <a:gd name="T83" fmla="*/ 201 h 832"/>
                <a:gd name="T84" fmla="*/ 58 w 828"/>
                <a:gd name="T85" fmla="*/ 329 h 832"/>
                <a:gd name="T86" fmla="*/ 51 w 828"/>
                <a:gd name="T87" fmla="*/ 473 h 832"/>
                <a:gd name="T88" fmla="*/ 103 w 828"/>
                <a:gd name="T89" fmla="*/ 611 h 832"/>
                <a:gd name="T90" fmla="*/ 201 w 828"/>
                <a:gd name="T91" fmla="*/ 715 h 832"/>
                <a:gd name="T92" fmla="*/ 329 w 828"/>
                <a:gd name="T93" fmla="*/ 774 h 832"/>
                <a:gd name="T94" fmla="*/ 473 w 828"/>
                <a:gd name="T95" fmla="*/ 780 h 832"/>
                <a:gd name="T96" fmla="*/ 489 w 828"/>
                <a:gd name="T97" fmla="*/ 688 h 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28" h="832">
                  <a:moveTo>
                    <a:pt x="573" y="776"/>
                  </a:moveTo>
                  <a:cubicBezTo>
                    <a:pt x="575" y="782"/>
                    <a:pt x="575" y="790"/>
                    <a:pt x="572" y="796"/>
                  </a:cubicBezTo>
                  <a:cubicBezTo>
                    <a:pt x="569" y="802"/>
                    <a:pt x="563" y="806"/>
                    <a:pt x="557" y="808"/>
                  </a:cubicBezTo>
                  <a:lnTo>
                    <a:pt x="480" y="828"/>
                  </a:lnTo>
                  <a:cubicBezTo>
                    <a:pt x="478" y="828"/>
                    <a:pt x="476" y="828"/>
                    <a:pt x="474" y="828"/>
                  </a:cubicBezTo>
                  <a:lnTo>
                    <a:pt x="397" y="831"/>
                  </a:lnTo>
                  <a:cubicBezTo>
                    <a:pt x="396" y="832"/>
                    <a:pt x="394" y="831"/>
                    <a:pt x="393" y="831"/>
                  </a:cubicBezTo>
                  <a:lnTo>
                    <a:pt x="318" y="820"/>
                  </a:lnTo>
                  <a:cubicBezTo>
                    <a:pt x="316" y="820"/>
                    <a:pt x="315" y="820"/>
                    <a:pt x="313" y="819"/>
                  </a:cubicBezTo>
                  <a:lnTo>
                    <a:pt x="242" y="794"/>
                  </a:lnTo>
                  <a:cubicBezTo>
                    <a:pt x="241" y="794"/>
                    <a:pt x="240" y="793"/>
                    <a:pt x="238" y="792"/>
                  </a:cubicBezTo>
                  <a:lnTo>
                    <a:pt x="173" y="754"/>
                  </a:lnTo>
                  <a:cubicBezTo>
                    <a:pt x="172" y="753"/>
                    <a:pt x="171" y="753"/>
                    <a:pt x="170" y="752"/>
                  </a:cubicBezTo>
                  <a:lnTo>
                    <a:pt x="113" y="702"/>
                  </a:lnTo>
                  <a:cubicBezTo>
                    <a:pt x="111" y="700"/>
                    <a:pt x="110" y="699"/>
                    <a:pt x="109" y="698"/>
                  </a:cubicBezTo>
                  <a:lnTo>
                    <a:pt x="62" y="636"/>
                  </a:lnTo>
                  <a:cubicBezTo>
                    <a:pt x="61" y="635"/>
                    <a:pt x="61" y="633"/>
                    <a:pt x="60" y="632"/>
                  </a:cubicBezTo>
                  <a:lnTo>
                    <a:pt x="26" y="561"/>
                  </a:lnTo>
                  <a:cubicBezTo>
                    <a:pt x="25" y="559"/>
                    <a:pt x="25" y="558"/>
                    <a:pt x="24" y="556"/>
                  </a:cubicBezTo>
                  <a:lnTo>
                    <a:pt x="4" y="479"/>
                  </a:lnTo>
                  <a:cubicBezTo>
                    <a:pt x="4" y="478"/>
                    <a:pt x="4" y="476"/>
                    <a:pt x="3" y="474"/>
                  </a:cubicBezTo>
                  <a:lnTo>
                    <a:pt x="0" y="397"/>
                  </a:lnTo>
                  <a:cubicBezTo>
                    <a:pt x="0" y="396"/>
                    <a:pt x="1" y="394"/>
                    <a:pt x="1" y="393"/>
                  </a:cubicBezTo>
                  <a:lnTo>
                    <a:pt x="12" y="318"/>
                  </a:lnTo>
                  <a:cubicBezTo>
                    <a:pt x="12" y="316"/>
                    <a:pt x="12" y="315"/>
                    <a:pt x="13" y="313"/>
                  </a:cubicBezTo>
                  <a:lnTo>
                    <a:pt x="38" y="242"/>
                  </a:lnTo>
                  <a:cubicBezTo>
                    <a:pt x="38" y="241"/>
                    <a:pt x="39" y="240"/>
                    <a:pt x="40" y="238"/>
                  </a:cubicBezTo>
                  <a:lnTo>
                    <a:pt x="78" y="173"/>
                  </a:lnTo>
                  <a:cubicBezTo>
                    <a:pt x="79" y="172"/>
                    <a:pt x="79" y="171"/>
                    <a:pt x="80" y="170"/>
                  </a:cubicBezTo>
                  <a:lnTo>
                    <a:pt x="130" y="113"/>
                  </a:lnTo>
                  <a:cubicBezTo>
                    <a:pt x="131" y="111"/>
                    <a:pt x="133" y="110"/>
                    <a:pt x="134" y="109"/>
                  </a:cubicBezTo>
                  <a:lnTo>
                    <a:pt x="196" y="62"/>
                  </a:lnTo>
                  <a:cubicBezTo>
                    <a:pt x="197" y="61"/>
                    <a:pt x="199" y="61"/>
                    <a:pt x="200" y="60"/>
                  </a:cubicBezTo>
                  <a:lnTo>
                    <a:pt x="271" y="26"/>
                  </a:lnTo>
                  <a:cubicBezTo>
                    <a:pt x="272" y="25"/>
                    <a:pt x="274" y="25"/>
                    <a:pt x="275" y="24"/>
                  </a:cubicBezTo>
                  <a:lnTo>
                    <a:pt x="352" y="4"/>
                  </a:lnTo>
                  <a:cubicBezTo>
                    <a:pt x="354" y="4"/>
                    <a:pt x="356" y="4"/>
                    <a:pt x="358" y="3"/>
                  </a:cubicBezTo>
                  <a:lnTo>
                    <a:pt x="435" y="0"/>
                  </a:lnTo>
                  <a:cubicBezTo>
                    <a:pt x="436" y="0"/>
                    <a:pt x="437" y="1"/>
                    <a:pt x="439" y="1"/>
                  </a:cubicBezTo>
                  <a:lnTo>
                    <a:pt x="514" y="12"/>
                  </a:lnTo>
                  <a:cubicBezTo>
                    <a:pt x="515" y="12"/>
                    <a:pt x="517" y="12"/>
                    <a:pt x="518" y="13"/>
                  </a:cubicBezTo>
                  <a:lnTo>
                    <a:pt x="589" y="38"/>
                  </a:lnTo>
                  <a:cubicBezTo>
                    <a:pt x="591" y="38"/>
                    <a:pt x="592" y="39"/>
                    <a:pt x="594" y="40"/>
                  </a:cubicBezTo>
                  <a:lnTo>
                    <a:pt x="659" y="78"/>
                  </a:lnTo>
                  <a:cubicBezTo>
                    <a:pt x="660" y="79"/>
                    <a:pt x="661" y="79"/>
                    <a:pt x="662" y="80"/>
                  </a:cubicBezTo>
                  <a:lnTo>
                    <a:pt x="719" y="130"/>
                  </a:lnTo>
                  <a:cubicBezTo>
                    <a:pt x="721" y="131"/>
                    <a:pt x="722" y="133"/>
                    <a:pt x="723" y="134"/>
                  </a:cubicBezTo>
                  <a:lnTo>
                    <a:pt x="770" y="196"/>
                  </a:lnTo>
                  <a:cubicBezTo>
                    <a:pt x="771" y="197"/>
                    <a:pt x="771" y="199"/>
                    <a:pt x="772" y="200"/>
                  </a:cubicBezTo>
                  <a:lnTo>
                    <a:pt x="806" y="271"/>
                  </a:lnTo>
                  <a:cubicBezTo>
                    <a:pt x="807" y="273"/>
                    <a:pt x="807" y="274"/>
                    <a:pt x="808" y="276"/>
                  </a:cubicBezTo>
                  <a:lnTo>
                    <a:pt x="827" y="355"/>
                  </a:lnTo>
                  <a:cubicBezTo>
                    <a:pt x="828" y="360"/>
                    <a:pt x="828" y="366"/>
                    <a:pt x="825" y="371"/>
                  </a:cubicBezTo>
                  <a:lnTo>
                    <a:pt x="704" y="631"/>
                  </a:lnTo>
                  <a:cubicBezTo>
                    <a:pt x="700" y="640"/>
                    <a:pt x="690" y="645"/>
                    <a:pt x="680" y="644"/>
                  </a:cubicBezTo>
                  <a:cubicBezTo>
                    <a:pt x="670" y="643"/>
                    <a:pt x="661" y="636"/>
                    <a:pt x="659" y="626"/>
                  </a:cubicBezTo>
                  <a:lnTo>
                    <a:pt x="563" y="199"/>
                  </a:lnTo>
                  <a:lnTo>
                    <a:pt x="574" y="214"/>
                  </a:lnTo>
                  <a:lnTo>
                    <a:pt x="526" y="184"/>
                  </a:lnTo>
                  <a:lnTo>
                    <a:pt x="530" y="186"/>
                  </a:lnTo>
                  <a:lnTo>
                    <a:pt x="478" y="167"/>
                  </a:lnTo>
                  <a:lnTo>
                    <a:pt x="483" y="168"/>
                  </a:lnTo>
                  <a:lnTo>
                    <a:pt x="430" y="160"/>
                  </a:lnTo>
                  <a:lnTo>
                    <a:pt x="434" y="160"/>
                  </a:lnTo>
                  <a:lnTo>
                    <a:pt x="380" y="162"/>
                  </a:lnTo>
                  <a:lnTo>
                    <a:pt x="385" y="162"/>
                  </a:lnTo>
                  <a:lnTo>
                    <a:pt x="333" y="174"/>
                  </a:lnTo>
                  <a:lnTo>
                    <a:pt x="337" y="172"/>
                  </a:lnTo>
                  <a:lnTo>
                    <a:pt x="287" y="194"/>
                  </a:lnTo>
                  <a:lnTo>
                    <a:pt x="291" y="192"/>
                  </a:lnTo>
                  <a:lnTo>
                    <a:pt x="246" y="224"/>
                  </a:lnTo>
                  <a:lnTo>
                    <a:pt x="250" y="221"/>
                  </a:lnTo>
                  <a:lnTo>
                    <a:pt x="211" y="262"/>
                  </a:lnTo>
                  <a:lnTo>
                    <a:pt x="214" y="258"/>
                  </a:lnTo>
                  <a:lnTo>
                    <a:pt x="184" y="306"/>
                  </a:lnTo>
                  <a:lnTo>
                    <a:pt x="186" y="302"/>
                  </a:lnTo>
                  <a:lnTo>
                    <a:pt x="167" y="354"/>
                  </a:lnTo>
                  <a:lnTo>
                    <a:pt x="168" y="349"/>
                  </a:lnTo>
                  <a:lnTo>
                    <a:pt x="160" y="402"/>
                  </a:lnTo>
                  <a:lnTo>
                    <a:pt x="160" y="398"/>
                  </a:lnTo>
                  <a:lnTo>
                    <a:pt x="162" y="452"/>
                  </a:lnTo>
                  <a:lnTo>
                    <a:pt x="162" y="447"/>
                  </a:lnTo>
                  <a:lnTo>
                    <a:pt x="174" y="499"/>
                  </a:lnTo>
                  <a:lnTo>
                    <a:pt x="172" y="495"/>
                  </a:lnTo>
                  <a:lnTo>
                    <a:pt x="194" y="545"/>
                  </a:lnTo>
                  <a:lnTo>
                    <a:pt x="192" y="541"/>
                  </a:lnTo>
                  <a:lnTo>
                    <a:pt x="224" y="586"/>
                  </a:lnTo>
                  <a:lnTo>
                    <a:pt x="221" y="582"/>
                  </a:lnTo>
                  <a:lnTo>
                    <a:pt x="262" y="621"/>
                  </a:lnTo>
                  <a:lnTo>
                    <a:pt x="257" y="618"/>
                  </a:lnTo>
                  <a:lnTo>
                    <a:pt x="318" y="653"/>
                  </a:lnTo>
                  <a:lnTo>
                    <a:pt x="313" y="650"/>
                  </a:lnTo>
                  <a:lnTo>
                    <a:pt x="380" y="669"/>
                  </a:lnTo>
                  <a:lnTo>
                    <a:pt x="374" y="668"/>
                  </a:lnTo>
                  <a:lnTo>
                    <a:pt x="443" y="670"/>
                  </a:lnTo>
                  <a:lnTo>
                    <a:pt x="437" y="671"/>
                  </a:lnTo>
                  <a:lnTo>
                    <a:pt x="506" y="656"/>
                  </a:lnTo>
                  <a:cubicBezTo>
                    <a:pt x="518" y="653"/>
                    <a:pt x="530" y="660"/>
                    <a:pt x="534" y="671"/>
                  </a:cubicBezTo>
                  <a:lnTo>
                    <a:pt x="573" y="776"/>
                  </a:lnTo>
                  <a:close/>
                  <a:moveTo>
                    <a:pt x="489" y="688"/>
                  </a:moveTo>
                  <a:lnTo>
                    <a:pt x="517" y="703"/>
                  </a:lnTo>
                  <a:lnTo>
                    <a:pt x="448" y="718"/>
                  </a:lnTo>
                  <a:cubicBezTo>
                    <a:pt x="446" y="718"/>
                    <a:pt x="444" y="719"/>
                    <a:pt x="442" y="718"/>
                  </a:cubicBezTo>
                  <a:lnTo>
                    <a:pt x="373" y="716"/>
                  </a:lnTo>
                  <a:cubicBezTo>
                    <a:pt x="371" y="716"/>
                    <a:pt x="369" y="716"/>
                    <a:pt x="367" y="716"/>
                  </a:cubicBezTo>
                  <a:lnTo>
                    <a:pt x="300" y="697"/>
                  </a:lnTo>
                  <a:cubicBezTo>
                    <a:pt x="298" y="696"/>
                    <a:pt x="296" y="695"/>
                    <a:pt x="295" y="694"/>
                  </a:cubicBezTo>
                  <a:lnTo>
                    <a:pt x="234" y="659"/>
                  </a:lnTo>
                  <a:cubicBezTo>
                    <a:pt x="232" y="658"/>
                    <a:pt x="230" y="657"/>
                    <a:pt x="229" y="656"/>
                  </a:cubicBezTo>
                  <a:lnTo>
                    <a:pt x="188" y="617"/>
                  </a:lnTo>
                  <a:cubicBezTo>
                    <a:pt x="187" y="616"/>
                    <a:pt x="186" y="615"/>
                    <a:pt x="185" y="613"/>
                  </a:cubicBezTo>
                  <a:lnTo>
                    <a:pt x="153" y="568"/>
                  </a:lnTo>
                  <a:cubicBezTo>
                    <a:pt x="152" y="567"/>
                    <a:pt x="151" y="566"/>
                    <a:pt x="150" y="564"/>
                  </a:cubicBezTo>
                  <a:lnTo>
                    <a:pt x="128" y="514"/>
                  </a:lnTo>
                  <a:cubicBezTo>
                    <a:pt x="128" y="513"/>
                    <a:pt x="127" y="511"/>
                    <a:pt x="127" y="510"/>
                  </a:cubicBezTo>
                  <a:lnTo>
                    <a:pt x="115" y="458"/>
                  </a:lnTo>
                  <a:cubicBezTo>
                    <a:pt x="115" y="456"/>
                    <a:pt x="115" y="455"/>
                    <a:pt x="114" y="453"/>
                  </a:cubicBezTo>
                  <a:lnTo>
                    <a:pt x="112" y="399"/>
                  </a:lnTo>
                  <a:cubicBezTo>
                    <a:pt x="112" y="398"/>
                    <a:pt x="113" y="396"/>
                    <a:pt x="113" y="395"/>
                  </a:cubicBezTo>
                  <a:lnTo>
                    <a:pt x="121" y="342"/>
                  </a:lnTo>
                  <a:cubicBezTo>
                    <a:pt x="121" y="340"/>
                    <a:pt x="121" y="339"/>
                    <a:pt x="122" y="337"/>
                  </a:cubicBezTo>
                  <a:lnTo>
                    <a:pt x="141" y="285"/>
                  </a:lnTo>
                  <a:cubicBezTo>
                    <a:pt x="141" y="284"/>
                    <a:pt x="142" y="282"/>
                    <a:pt x="143" y="281"/>
                  </a:cubicBezTo>
                  <a:lnTo>
                    <a:pt x="173" y="233"/>
                  </a:lnTo>
                  <a:cubicBezTo>
                    <a:pt x="174" y="231"/>
                    <a:pt x="175" y="230"/>
                    <a:pt x="176" y="229"/>
                  </a:cubicBezTo>
                  <a:lnTo>
                    <a:pt x="215" y="188"/>
                  </a:lnTo>
                  <a:cubicBezTo>
                    <a:pt x="216" y="187"/>
                    <a:pt x="217" y="186"/>
                    <a:pt x="219" y="185"/>
                  </a:cubicBezTo>
                  <a:lnTo>
                    <a:pt x="264" y="153"/>
                  </a:lnTo>
                  <a:cubicBezTo>
                    <a:pt x="265" y="152"/>
                    <a:pt x="266" y="151"/>
                    <a:pt x="268" y="150"/>
                  </a:cubicBezTo>
                  <a:lnTo>
                    <a:pt x="318" y="128"/>
                  </a:lnTo>
                  <a:cubicBezTo>
                    <a:pt x="319" y="128"/>
                    <a:pt x="321" y="127"/>
                    <a:pt x="322" y="127"/>
                  </a:cubicBezTo>
                  <a:lnTo>
                    <a:pt x="374" y="115"/>
                  </a:lnTo>
                  <a:cubicBezTo>
                    <a:pt x="376" y="115"/>
                    <a:pt x="377" y="115"/>
                    <a:pt x="379" y="114"/>
                  </a:cubicBezTo>
                  <a:lnTo>
                    <a:pt x="433" y="112"/>
                  </a:lnTo>
                  <a:cubicBezTo>
                    <a:pt x="434" y="112"/>
                    <a:pt x="436" y="113"/>
                    <a:pt x="437" y="113"/>
                  </a:cubicBezTo>
                  <a:lnTo>
                    <a:pt x="490" y="121"/>
                  </a:lnTo>
                  <a:cubicBezTo>
                    <a:pt x="492" y="121"/>
                    <a:pt x="493" y="121"/>
                    <a:pt x="495" y="122"/>
                  </a:cubicBezTo>
                  <a:lnTo>
                    <a:pt x="547" y="141"/>
                  </a:lnTo>
                  <a:cubicBezTo>
                    <a:pt x="548" y="141"/>
                    <a:pt x="550" y="142"/>
                    <a:pt x="551" y="143"/>
                  </a:cubicBezTo>
                  <a:lnTo>
                    <a:pt x="599" y="173"/>
                  </a:lnTo>
                  <a:cubicBezTo>
                    <a:pt x="605" y="177"/>
                    <a:pt x="608" y="182"/>
                    <a:pt x="610" y="188"/>
                  </a:cubicBezTo>
                  <a:lnTo>
                    <a:pt x="706" y="615"/>
                  </a:lnTo>
                  <a:lnTo>
                    <a:pt x="661" y="610"/>
                  </a:lnTo>
                  <a:lnTo>
                    <a:pt x="782" y="350"/>
                  </a:lnTo>
                  <a:lnTo>
                    <a:pt x="780" y="366"/>
                  </a:lnTo>
                  <a:lnTo>
                    <a:pt x="761" y="287"/>
                  </a:lnTo>
                  <a:lnTo>
                    <a:pt x="763" y="292"/>
                  </a:lnTo>
                  <a:lnTo>
                    <a:pt x="729" y="221"/>
                  </a:lnTo>
                  <a:lnTo>
                    <a:pt x="731" y="225"/>
                  </a:lnTo>
                  <a:lnTo>
                    <a:pt x="684" y="163"/>
                  </a:lnTo>
                  <a:lnTo>
                    <a:pt x="688" y="167"/>
                  </a:lnTo>
                  <a:lnTo>
                    <a:pt x="631" y="117"/>
                  </a:lnTo>
                  <a:lnTo>
                    <a:pt x="634" y="119"/>
                  </a:lnTo>
                  <a:lnTo>
                    <a:pt x="569" y="81"/>
                  </a:lnTo>
                  <a:lnTo>
                    <a:pt x="573" y="83"/>
                  </a:lnTo>
                  <a:lnTo>
                    <a:pt x="502" y="58"/>
                  </a:lnTo>
                  <a:lnTo>
                    <a:pt x="507" y="59"/>
                  </a:lnTo>
                  <a:lnTo>
                    <a:pt x="432" y="48"/>
                  </a:lnTo>
                  <a:lnTo>
                    <a:pt x="436" y="48"/>
                  </a:lnTo>
                  <a:lnTo>
                    <a:pt x="359" y="51"/>
                  </a:lnTo>
                  <a:lnTo>
                    <a:pt x="365" y="51"/>
                  </a:lnTo>
                  <a:lnTo>
                    <a:pt x="288" y="71"/>
                  </a:lnTo>
                  <a:lnTo>
                    <a:pt x="292" y="69"/>
                  </a:lnTo>
                  <a:lnTo>
                    <a:pt x="221" y="103"/>
                  </a:lnTo>
                  <a:lnTo>
                    <a:pt x="225" y="101"/>
                  </a:lnTo>
                  <a:lnTo>
                    <a:pt x="163" y="148"/>
                  </a:lnTo>
                  <a:lnTo>
                    <a:pt x="167" y="144"/>
                  </a:lnTo>
                  <a:lnTo>
                    <a:pt x="117" y="201"/>
                  </a:lnTo>
                  <a:lnTo>
                    <a:pt x="119" y="198"/>
                  </a:lnTo>
                  <a:lnTo>
                    <a:pt x="81" y="263"/>
                  </a:lnTo>
                  <a:lnTo>
                    <a:pt x="83" y="258"/>
                  </a:lnTo>
                  <a:lnTo>
                    <a:pt x="58" y="329"/>
                  </a:lnTo>
                  <a:lnTo>
                    <a:pt x="59" y="325"/>
                  </a:lnTo>
                  <a:lnTo>
                    <a:pt x="48" y="400"/>
                  </a:lnTo>
                  <a:lnTo>
                    <a:pt x="48" y="396"/>
                  </a:lnTo>
                  <a:lnTo>
                    <a:pt x="51" y="473"/>
                  </a:lnTo>
                  <a:lnTo>
                    <a:pt x="51" y="467"/>
                  </a:lnTo>
                  <a:lnTo>
                    <a:pt x="71" y="544"/>
                  </a:lnTo>
                  <a:lnTo>
                    <a:pt x="69" y="540"/>
                  </a:lnTo>
                  <a:lnTo>
                    <a:pt x="103" y="611"/>
                  </a:lnTo>
                  <a:lnTo>
                    <a:pt x="101" y="607"/>
                  </a:lnTo>
                  <a:lnTo>
                    <a:pt x="148" y="669"/>
                  </a:lnTo>
                  <a:lnTo>
                    <a:pt x="144" y="665"/>
                  </a:lnTo>
                  <a:lnTo>
                    <a:pt x="201" y="715"/>
                  </a:lnTo>
                  <a:lnTo>
                    <a:pt x="198" y="713"/>
                  </a:lnTo>
                  <a:lnTo>
                    <a:pt x="263" y="751"/>
                  </a:lnTo>
                  <a:lnTo>
                    <a:pt x="258" y="749"/>
                  </a:lnTo>
                  <a:lnTo>
                    <a:pt x="329" y="774"/>
                  </a:lnTo>
                  <a:lnTo>
                    <a:pt x="325" y="773"/>
                  </a:lnTo>
                  <a:lnTo>
                    <a:pt x="400" y="784"/>
                  </a:lnTo>
                  <a:lnTo>
                    <a:pt x="396" y="783"/>
                  </a:lnTo>
                  <a:lnTo>
                    <a:pt x="473" y="780"/>
                  </a:lnTo>
                  <a:lnTo>
                    <a:pt x="467" y="781"/>
                  </a:lnTo>
                  <a:lnTo>
                    <a:pt x="544" y="761"/>
                  </a:lnTo>
                  <a:lnTo>
                    <a:pt x="528" y="793"/>
                  </a:lnTo>
                  <a:lnTo>
                    <a:pt x="489" y="688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209800" y="62484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on the Home button - in slide show mode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932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Viewing Calendar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600200"/>
            <a:ext cx="3041015" cy="4038600"/>
          </a:xfrm>
          <a:prstGeom prst="rect">
            <a:avLst/>
          </a:prstGeom>
          <a:noFill/>
          <a:ln w="38100">
            <a:solidFill>
              <a:schemeClr val="bg1">
                <a:lumMod val="65000"/>
              </a:schemeClr>
            </a:solidFill>
          </a:ln>
          <a:effectLst>
            <a:softEdge rad="12700"/>
          </a:effectLst>
        </p:spPr>
      </p:pic>
      <p:pic>
        <p:nvPicPr>
          <p:cNvPr id="3074" name="Picture 2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165" y="1839685"/>
            <a:ext cx="342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09800" y="62484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on the + button - in slide show mode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733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Appointments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644759"/>
            <a:ext cx="2819400" cy="361304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pic>
        <p:nvPicPr>
          <p:cNvPr id="4099" name="Picture 3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6228" y="4648200"/>
            <a:ext cx="2079171" cy="477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057400" y="6216134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on the Delete Appointment - in slide show mode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37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 Appointment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600200"/>
            <a:ext cx="29147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423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59</TotalTime>
  <Words>51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Adjacency</vt:lpstr>
      <vt:lpstr>Schedule360</vt:lpstr>
      <vt:lpstr>Home Screen – Schedule360</vt:lpstr>
      <vt:lpstr>Viewing Calendar</vt:lpstr>
      <vt:lpstr>Deleting Appointments</vt:lpstr>
      <vt:lpstr>Delete Appointment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Schedule360</dc:title>
  <dc:creator>obi</dc:creator>
  <cp:lastModifiedBy>obi</cp:lastModifiedBy>
  <cp:revision>17</cp:revision>
  <dcterms:created xsi:type="dcterms:W3CDTF">2012-04-19T01:58:52Z</dcterms:created>
  <dcterms:modified xsi:type="dcterms:W3CDTF">2012-04-20T03:37:50Z</dcterms:modified>
</cp:coreProperties>
</file>