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8" r:id="rId1"/>
  </p:sldMasterIdLst>
  <p:sldIdLst>
    <p:sldId id="262" r:id="rId2"/>
    <p:sldId id="283" r:id="rId3"/>
    <p:sldId id="279" r:id="rId4"/>
    <p:sldId id="280" r:id="rId5"/>
    <p:sldId id="264" r:id="rId6"/>
    <p:sldId id="265" r:id="rId7"/>
    <p:sldId id="281" r:id="rId8"/>
    <p:sldId id="266" r:id="rId9"/>
    <p:sldId id="275" r:id="rId10"/>
    <p:sldId id="278" r:id="rId11"/>
    <p:sldId id="267" r:id="rId12"/>
    <p:sldId id="257" r:id="rId13"/>
    <p:sldId id="258" r:id="rId14"/>
    <p:sldId id="259" r:id="rId15"/>
    <p:sldId id="260" r:id="rId16"/>
    <p:sldId id="261" r:id="rId17"/>
    <p:sldId id="270" r:id="rId18"/>
    <p:sldId id="282" r:id="rId19"/>
    <p:sldId id="273" r:id="rId20"/>
    <p:sldId id="274"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953B"/>
    <a:srgbClr val="E2AE68"/>
    <a:srgbClr val="D790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95" autoAdjust="0"/>
    <p:restoredTop sz="99796" autoAdjust="0"/>
  </p:normalViewPr>
  <p:slideViewPr>
    <p:cSldViewPr>
      <p:cViewPr>
        <p:scale>
          <a:sx n="100" d="100"/>
          <a:sy n="100" d="100"/>
        </p:scale>
        <p:origin x="-1232"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9"/>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TextBox 14"/>
          <p:cNvSpPr txBox="1"/>
          <p:nvPr/>
        </p:nvSpPr>
        <p:spPr>
          <a:xfrm>
            <a:off x="425450" y="174625"/>
            <a:ext cx="412750" cy="831850"/>
          </a:xfrm>
          <a:prstGeom prst="rect">
            <a:avLst/>
          </a:prstGeom>
          <a:noFill/>
        </p:spPr>
        <p:txBody>
          <a:bodyPr lIns="0" tIns="0" rIns="0" bIns="0">
            <a:spAutoFit/>
          </a:bodyPr>
          <a:lstStyle/>
          <a:p>
            <a:pPr fontAlgn="auto">
              <a:spcBef>
                <a:spcPts val="0"/>
              </a:spcBef>
              <a:spcAft>
                <a:spcPts val="0"/>
              </a:spcAft>
              <a:defRPr/>
            </a:pPr>
            <a:r>
              <a:rPr sz="5400" b="1">
                <a:solidFill>
                  <a:schemeClr val="accent1">
                    <a:lumMod val="60000"/>
                    <a:lumOff val="40000"/>
                  </a:schemeClr>
                </a:solidFill>
                <a:latin typeface="+mn-lt"/>
                <a:cs typeface="+mn-cs"/>
              </a:rPr>
              <a:t>+</a:t>
            </a:r>
          </a:p>
        </p:txBody>
      </p:sp>
      <p:sp>
        <p:nvSpPr>
          <p:cNvPr id="8" name="Rectangle 10"/>
          <p:cNvSpPr/>
          <p:nvPr/>
        </p:nvSpPr>
        <p:spPr>
          <a:xfrm>
            <a:off x="4624388" y="228600"/>
            <a:ext cx="20574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11"/>
          <p:cNvSpPr/>
          <p:nvPr/>
        </p:nvSpPr>
        <p:spPr>
          <a:xfrm>
            <a:off x="6802438" y="2378075"/>
            <a:ext cx="20574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0" name="Date Placeholder 3"/>
          <p:cNvSpPr>
            <a:spLocks noGrp="1"/>
          </p:cNvSpPr>
          <p:nvPr>
            <p:ph type="dt" sz="half" idx="10"/>
          </p:nvPr>
        </p:nvSpPr>
        <p:spPr>
          <a:xfrm>
            <a:off x="4800600" y="6426200"/>
            <a:ext cx="1231900" cy="365125"/>
          </a:xfrm>
        </p:spPr>
        <p:txBody>
          <a:bodyPr/>
          <a:lstStyle>
            <a:lvl1pPr algn="l">
              <a:defRPr smtClean="0"/>
            </a:lvl1pPr>
          </a:lstStyle>
          <a:p>
            <a:pPr>
              <a:defRPr/>
            </a:pPr>
            <a:fld id="{1DE5C71C-7E36-470B-879A-5EED74DAB88F}" type="datetimeFigureOut">
              <a:rPr lang="en-US"/>
              <a:pPr>
                <a:defRPr/>
              </a:pPr>
              <a:t>5/18/12</a:t>
            </a:fld>
            <a:endParaRPr lang="en-US"/>
          </a:p>
        </p:txBody>
      </p:sp>
      <p:sp>
        <p:nvSpPr>
          <p:cNvPr id="11" name="Footer Placeholder 4"/>
          <p:cNvSpPr>
            <a:spLocks noGrp="1"/>
          </p:cNvSpPr>
          <p:nvPr>
            <p:ph type="ftr" sz="quarter" idx="11"/>
          </p:nvPr>
        </p:nvSpPr>
        <p:spPr>
          <a:xfrm>
            <a:off x="6311900" y="6426200"/>
            <a:ext cx="2616200" cy="365125"/>
          </a:xfrm>
        </p:spPr>
        <p:txBody>
          <a:bodyPr/>
          <a:lstStyle>
            <a:lvl1pPr algn="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7" name="Rectangle 7"/>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TextBox 9"/>
          <p:cNvSpPr txBox="1"/>
          <p:nvPr/>
        </p:nvSpPr>
        <p:spPr>
          <a:xfrm>
            <a:off x="223838" y="228600"/>
            <a:ext cx="260350" cy="554038"/>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Date Placeholder 4"/>
          <p:cNvSpPr>
            <a:spLocks noGrp="1"/>
          </p:cNvSpPr>
          <p:nvPr>
            <p:ph type="dt" sz="half" idx="19"/>
          </p:nvPr>
        </p:nvSpPr>
        <p:spPr/>
        <p:txBody>
          <a:bodyPr/>
          <a:lstStyle>
            <a:lvl1pPr>
              <a:defRPr/>
            </a:lvl1pPr>
          </a:lstStyle>
          <a:p>
            <a:pPr>
              <a:defRPr/>
            </a:pPr>
            <a:fld id="{57D7C4D3-3DED-4B55-B66F-AA75CDF80F2E}" type="datetimeFigureOut">
              <a:rPr lang="en-US"/>
              <a:pPr>
                <a:defRPr/>
              </a:pPr>
              <a:t>5/18/12</a:t>
            </a:fld>
            <a:endParaRPr lang="en-US"/>
          </a:p>
        </p:txBody>
      </p:sp>
      <p:sp>
        <p:nvSpPr>
          <p:cNvPr id="10" name="Footer Placeholder 5"/>
          <p:cNvSpPr>
            <a:spLocks noGrp="1"/>
          </p:cNvSpPr>
          <p:nvPr>
            <p:ph type="ftr" sz="quarter" idx="20"/>
          </p:nvPr>
        </p:nvSpPr>
        <p:spPr/>
        <p:txBody>
          <a:bodyPr/>
          <a:lstStyle>
            <a:lvl1pPr>
              <a:defRPr/>
            </a:lvl1pPr>
          </a:lstStyle>
          <a:p>
            <a:pPr>
              <a:defRPr/>
            </a:pPr>
            <a:endParaRPr lang="en-US"/>
          </a:p>
        </p:txBody>
      </p:sp>
      <p:sp>
        <p:nvSpPr>
          <p:cNvPr id="11" name="Slide Number Placeholder 6"/>
          <p:cNvSpPr>
            <a:spLocks noGrp="1"/>
          </p:cNvSpPr>
          <p:nvPr>
            <p:ph type="sldNum" sz="quarter" idx="21"/>
          </p:nvPr>
        </p:nvSpPr>
        <p:spPr/>
        <p:txBody>
          <a:bodyPr/>
          <a:lstStyle>
            <a:lvl1pPr>
              <a:defRPr/>
            </a:lvl1pPr>
          </a:lstStyle>
          <a:p>
            <a:pPr>
              <a:defRPr/>
            </a:pPr>
            <a:fld id="{CFDB33BD-3A6F-43EC-A001-79837373B81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5"/>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4" name="TextBox 7"/>
          <p:cNvSpPr txBox="1"/>
          <p:nvPr/>
        </p:nvSpPr>
        <p:spPr>
          <a:xfrm>
            <a:off x="223838" y="228600"/>
            <a:ext cx="260350" cy="554038"/>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2"/>
          <p:cNvSpPr>
            <a:spLocks noGrp="1"/>
          </p:cNvSpPr>
          <p:nvPr>
            <p:ph type="dt" sz="half" idx="10"/>
          </p:nvPr>
        </p:nvSpPr>
        <p:spPr/>
        <p:txBody>
          <a:bodyPr/>
          <a:lstStyle>
            <a:lvl1pPr>
              <a:defRPr/>
            </a:lvl1pPr>
          </a:lstStyle>
          <a:p>
            <a:pPr>
              <a:defRPr/>
            </a:pPr>
            <a:fld id="{2D96447A-BC11-4B4B-8E9F-E4463D2A133D}" type="datetimeFigureOut">
              <a:rPr lang="en-US"/>
              <a:pPr>
                <a:defRPr/>
              </a:pPr>
              <a:t>5/18/12</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669CA44E-8F8B-4D5C-BE8F-EABC77EF63F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4"/>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3" name="Date Placeholder 1"/>
          <p:cNvSpPr>
            <a:spLocks noGrp="1"/>
          </p:cNvSpPr>
          <p:nvPr>
            <p:ph type="dt" sz="half" idx="10"/>
          </p:nvPr>
        </p:nvSpPr>
        <p:spPr/>
        <p:txBody>
          <a:bodyPr/>
          <a:lstStyle>
            <a:lvl1pPr>
              <a:defRPr/>
            </a:lvl1pPr>
          </a:lstStyle>
          <a:p>
            <a:pPr>
              <a:defRPr/>
            </a:pPr>
            <a:fld id="{A4361A2C-CF64-4082-960D-262B9E97047B}" type="datetimeFigureOut">
              <a:rPr lang="en-US"/>
              <a:pPr>
                <a:defRPr/>
              </a:pPr>
              <a:t>5/18/12</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8C9A5725-D2AF-4EA2-BFA4-3AC0AB1F9EB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TextBox 8"/>
          <p:cNvSpPr txBox="1"/>
          <p:nvPr/>
        </p:nvSpPr>
        <p:spPr>
          <a:xfrm>
            <a:off x="425450" y="174625"/>
            <a:ext cx="412750" cy="831850"/>
          </a:xfrm>
          <a:prstGeom prst="rect">
            <a:avLst/>
          </a:prstGeom>
          <a:noFill/>
        </p:spPr>
        <p:txBody>
          <a:bodyPr lIns="0" tIns="0" rIns="0" bIns="0">
            <a:spAutoFit/>
          </a:bodyPr>
          <a:lstStyle/>
          <a:p>
            <a:pPr fontAlgn="auto">
              <a:spcBef>
                <a:spcPts val="0"/>
              </a:spcBef>
              <a:spcAft>
                <a:spcPts val="0"/>
              </a:spcAft>
              <a:defRPr/>
            </a:pPr>
            <a:r>
              <a:rPr sz="5400" b="1">
                <a:solidFill>
                  <a:schemeClr val="accent1">
                    <a:lumMod val="60000"/>
                    <a:lumOff val="40000"/>
                  </a:schemeClr>
                </a:solidFill>
                <a:latin typeface="+mn-lt"/>
                <a:cs typeface="+mn-cs"/>
              </a:rPr>
              <a:t>+</a:t>
            </a: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a:defRPr/>
            </a:lvl1pPr>
          </a:lstStyle>
          <a:p>
            <a:pPr>
              <a:defRPr/>
            </a:pPr>
            <a:fld id="{64FA677C-1B25-47A2-8F91-B00A3E4B2995}" type="datetimeFigureOut">
              <a:rPr lang="en-US"/>
              <a:pPr>
                <a:defRPr/>
              </a:pPr>
              <a:t>5/18/12</a:t>
            </a:fld>
            <a:endParaRPr lang="en-US"/>
          </a:p>
        </p:txBody>
      </p:sp>
      <p:sp>
        <p:nvSpPr>
          <p:cNvPr id="8" name="Footer Placeholder 5"/>
          <p:cNvSpPr>
            <a:spLocks noGrp="1"/>
          </p:cNvSpPr>
          <p:nvPr>
            <p:ph type="ftr" sz="quarter" idx="11"/>
          </p:nvPr>
        </p:nvSpPr>
        <p:spPr>
          <a:xfrm>
            <a:off x="3859213" y="6423025"/>
            <a:ext cx="3316287" cy="365125"/>
          </a:xfrm>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10"/>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TextBox 9"/>
          <p:cNvSpPr txBox="1"/>
          <p:nvPr/>
        </p:nvSpPr>
        <p:spPr>
          <a:xfrm>
            <a:off x="3989388" y="3370263"/>
            <a:ext cx="220662" cy="369887"/>
          </a:xfrm>
          <a:prstGeom prst="rect">
            <a:avLst/>
          </a:prstGeom>
          <a:noFill/>
        </p:spPr>
        <p:txBody>
          <a:bodyPr lIns="0" tIns="0" rIns="0" bIns="0">
            <a:spAutoFit/>
          </a:bodyPr>
          <a:lstStyle/>
          <a:p>
            <a:pPr fontAlgn="auto">
              <a:spcBef>
                <a:spcPts val="0"/>
              </a:spcBef>
              <a:spcAft>
                <a:spcPts val="0"/>
              </a:spcAft>
              <a:defRPr/>
            </a:pPr>
            <a:r>
              <a:rPr sz="2400" b="1">
                <a:solidFill>
                  <a:schemeClr val="accent1">
                    <a:lumMod val="60000"/>
                    <a:lumOff val="40000"/>
                  </a:schemeClr>
                </a:solidFill>
                <a:latin typeface="+mn-lt"/>
                <a:cs typeface="+mn-cs"/>
              </a:rPr>
              <a:t>+ </a:t>
            </a: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a:defRPr/>
            </a:lvl1pPr>
          </a:lstStyle>
          <a:p>
            <a:pPr>
              <a:defRPr/>
            </a:pPr>
            <a:fld id="{5D04BE8A-72FC-4A15-8410-3D1358048CFC}" type="datetimeFigureOut">
              <a:rPr lang="en-US"/>
              <a:pPr>
                <a:defRPr/>
              </a:pPr>
              <a:t>5/18/12</a:t>
            </a:fld>
            <a:endParaRPr lang="en-US"/>
          </a:p>
        </p:txBody>
      </p:sp>
      <p:sp>
        <p:nvSpPr>
          <p:cNvPr id="8" name="Footer Placeholder 5"/>
          <p:cNvSpPr>
            <a:spLocks noGrp="1"/>
          </p:cNvSpPr>
          <p:nvPr>
            <p:ph type="ftr" sz="quarter" idx="11"/>
          </p:nvPr>
        </p:nvSpPr>
        <p:spPr>
          <a:xfrm>
            <a:off x="4191000" y="6423025"/>
            <a:ext cx="3005138" cy="365125"/>
          </a:xfrm>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A03EA8B0-4325-4EB2-B411-7324507DE2BA}"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7"/>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8"/>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TextBox 9"/>
          <p:cNvSpPr txBox="1"/>
          <p:nvPr/>
        </p:nvSpPr>
        <p:spPr>
          <a:xfrm>
            <a:off x="327025" y="4632325"/>
            <a:ext cx="220663" cy="369888"/>
          </a:xfrm>
          <a:prstGeom prst="rect">
            <a:avLst/>
          </a:prstGeom>
          <a:noFill/>
        </p:spPr>
        <p:txBody>
          <a:bodyPr lIns="0" tIns="0" rIns="0" bIns="0">
            <a:spAutoFit/>
          </a:bodyPr>
          <a:lstStyle/>
          <a:p>
            <a:pPr fontAlgn="auto">
              <a:spcBef>
                <a:spcPts val="0"/>
              </a:spcBef>
              <a:spcAft>
                <a:spcPts val="0"/>
              </a:spcAft>
              <a:defRPr/>
            </a:pPr>
            <a:r>
              <a:rPr sz="2400" b="1">
                <a:solidFill>
                  <a:schemeClr val="accent1">
                    <a:lumMod val="60000"/>
                    <a:lumOff val="40000"/>
                  </a:schemeClr>
                </a:solidFill>
                <a:latin typeface="+mn-lt"/>
                <a:cs typeface="+mn-cs"/>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D4E09504-9E81-4621-9B0C-9DB99A28E803}" type="datetimeFigureOut">
              <a:rPr lang="en-US"/>
              <a:pPr>
                <a:defRPr/>
              </a:pPr>
              <a:t>5/18/12</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F1C21296-F074-43C1-A4F5-518C6BFF2871}"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6" name="Rectangle 7"/>
          <p:cNvSpPr/>
          <p:nvPr/>
        </p:nvSpPr>
        <p:spPr>
          <a:xfrm>
            <a:off x="282575" y="228600"/>
            <a:ext cx="638651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TextBox 8"/>
          <p:cNvSpPr txBox="1"/>
          <p:nvPr/>
        </p:nvSpPr>
        <p:spPr>
          <a:xfrm>
            <a:off x="425450" y="174625"/>
            <a:ext cx="412750" cy="831850"/>
          </a:xfrm>
          <a:prstGeom prst="rect">
            <a:avLst/>
          </a:prstGeom>
          <a:noFill/>
        </p:spPr>
        <p:txBody>
          <a:bodyPr lIns="0" tIns="0" rIns="0" bIns="0">
            <a:spAutoFit/>
          </a:bodyPr>
          <a:lstStyle/>
          <a:p>
            <a:pPr fontAlgn="auto">
              <a:spcBef>
                <a:spcPts val="0"/>
              </a:spcBef>
              <a:spcAft>
                <a:spcPts val="0"/>
              </a:spcAft>
              <a:defRPr/>
            </a:pPr>
            <a:r>
              <a:rPr sz="5400" b="1">
                <a:solidFill>
                  <a:schemeClr val="accent1">
                    <a:lumMod val="60000"/>
                    <a:lumOff val="40000"/>
                  </a:schemeClr>
                </a:solidFill>
                <a:latin typeface="+mn-lt"/>
                <a:cs typeface="+mn-cs"/>
              </a:rPr>
              <a:t>+</a:t>
            </a:r>
          </a:p>
        </p:txBody>
      </p:sp>
      <p:sp>
        <p:nvSpPr>
          <p:cNvPr id="8" name="Rectangle 9"/>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9" name="Date Placeholder 4"/>
          <p:cNvSpPr>
            <a:spLocks noGrp="1"/>
          </p:cNvSpPr>
          <p:nvPr>
            <p:ph type="dt" sz="half" idx="15"/>
          </p:nvPr>
        </p:nvSpPr>
        <p:spPr>
          <a:xfrm>
            <a:off x="5211763" y="6235700"/>
            <a:ext cx="1349375" cy="365125"/>
          </a:xfrm>
        </p:spPr>
        <p:txBody>
          <a:bodyPr/>
          <a:lstStyle>
            <a:lvl1pPr>
              <a:defRPr smtClean="0">
                <a:solidFill>
                  <a:schemeClr val="bg1"/>
                </a:solidFill>
              </a:defRPr>
            </a:lvl1pPr>
          </a:lstStyle>
          <a:p>
            <a:pPr>
              <a:defRPr/>
            </a:pPr>
            <a:fld id="{4E79D993-DE8B-40D1-89C7-BD0F5DD97543}" type="datetimeFigureOut">
              <a:rPr lang="en-US"/>
              <a:pPr>
                <a:defRPr/>
              </a:pPr>
              <a:t>5/18/12</a:t>
            </a:fld>
            <a:endParaRPr lang="en-US"/>
          </a:p>
        </p:txBody>
      </p:sp>
      <p:sp>
        <p:nvSpPr>
          <p:cNvPr id="10" name="Footer Placeholder 5"/>
          <p:cNvSpPr>
            <a:spLocks noGrp="1"/>
          </p:cNvSpPr>
          <p:nvPr>
            <p:ph type="ftr" sz="quarter" idx="16"/>
          </p:nvPr>
        </p:nvSpPr>
        <p:spPr>
          <a:xfrm>
            <a:off x="381000" y="6235700"/>
            <a:ext cx="4648200" cy="365125"/>
          </a:xfrm>
        </p:spPr>
        <p:txBody>
          <a:bodyPr/>
          <a:lstStyle>
            <a:lvl1pPr>
              <a:defRPr>
                <a:solidFill>
                  <a:schemeClr val="bg1"/>
                </a:solidFill>
              </a:defRPr>
            </a:lvl1pPr>
          </a:lstStyle>
          <a:p>
            <a:pPr>
              <a:defRPr/>
            </a:pPr>
            <a:endParaRPr lang="en-US"/>
          </a:p>
        </p:txBody>
      </p:sp>
      <p:sp>
        <p:nvSpPr>
          <p:cNvPr id="11" name="Slide Number Placeholder 6"/>
          <p:cNvSpPr>
            <a:spLocks noGrp="1"/>
          </p:cNvSpPr>
          <p:nvPr>
            <p:ph type="sldNum" sz="quarter" idx="17"/>
          </p:nvPr>
        </p:nvSpPr>
        <p:spPr/>
        <p:txBody>
          <a:bodyPr/>
          <a:lstStyle>
            <a:lvl1pPr>
              <a:defRPr/>
            </a:lvl1pPr>
          </a:lstStyle>
          <a:p>
            <a:pPr>
              <a:defRPr/>
            </a:pPr>
            <a:fld id="{24ACC009-8E15-4FDC-9A58-539BB38DA84D}"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7"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TextBox 8"/>
          <p:cNvSpPr txBox="1"/>
          <p:nvPr/>
        </p:nvSpPr>
        <p:spPr>
          <a:xfrm>
            <a:off x="425450" y="174625"/>
            <a:ext cx="412750" cy="831850"/>
          </a:xfrm>
          <a:prstGeom prst="rect">
            <a:avLst/>
          </a:prstGeom>
          <a:noFill/>
        </p:spPr>
        <p:txBody>
          <a:bodyPr lIns="0" tIns="0" rIns="0" bIns="0">
            <a:spAutoFit/>
          </a:bodyPr>
          <a:lstStyle/>
          <a:p>
            <a:pPr fontAlgn="auto">
              <a:spcBef>
                <a:spcPts val="0"/>
              </a:spcBef>
              <a:spcAft>
                <a:spcPts val="0"/>
              </a:spcAft>
              <a:defRPr/>
            </a:pPr>
            <a:r>
              <a:rPr sz="5400" b="1">
                <a:solidFill>
                  <a:schemeClr val="accent1">
                    <a:lumMod val="60000"/>
                    <a:lumOff val="40000"/>
                  </a:schemeClr>
                </a:solidFill>
                <a:latin typeface="+mn-lt"/>
                <a:cs typeface="+mn-cs"/>
              </a:rPr>
              <a:t>+</a:t>
            </a:r>
          </a:p>
        </p:txBody>
      </p:sp>
      <p:sp>
        <p:nvSpPr>
          <p:cNvPr id="9" name="Rectangle 9"/>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Rectangle 10"/>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en-US" noProof="0" smtClean="0"/>
              <a:t>Drag picture to placeholder or click icon to add</a:t>
            </a:r>
            <a:endParaRPr noProof="0"/>
          </a:p>
        </p:txBody>
      </p:sp>
      <p:sp>
        <p:nvSpPr>
          <p:cNvPr id="11" name="Date Placeholder 4"/>
          <p:cNvSpPr>
            <a:spLocks noGrp="1"/>
          </p:cNvSpPr>
          <p:nvPr>
            <p:ph type="dt" sz="half" idx="16"/>
          </p:nvPr>
        </p:nvSpPr>
        <p:spPr>
          <a:xfrm>
            <a:off x="3048000" y="6235700"/>
            <a:ext cx="1347788" cy="365125"/>
          </a:xfrm>
        </p:spPr>
        <p:txBody>
          <a:bodyPr/>
          <a:lstStyle>
            <a:lvl1pPr>
              <a:defRPr smtClean="0">
                <a:solidFill>
                  <a:schemeClr val="bg1"/>
                </a:solidFill>
              </a:defRPr>
            </a:lvl1pPr>
          </a:lstStyle>
          <a:p>
            <a:pPr>
              <a:defRPr/>
            </a:pPr>
            <a:fld id="{69682F60-D816-4D11-A951-5E22FACC007A}" type="datetimeFigureOut">
              <a:rPr lang="en-US"/>
              <a:pPr>
                <a:defRPr/>
              </a:pPr>
              <a:t>5/18/12</a:t>
            </a:fld>
            <a:endParaRPr lang="en-US"/>
          </a:p>
        </p:txBody>
      </p:sp>
      <p:sp>
        <p:nvSpPr>
          <p:cNvPr id="15" name="Footer Placeholder 5"/>
          <p:cNvSpPr>
            <a:spLocks noGrp="1"/>
          </p:cNvSpPr>
          <p:nvPr>
            <p:ph type="ftr" sz="quarter" idx="17"/>
          </p:nvPr>
        </p:nvSpPr>
        <p:spPr>
          <a:xfrm>
            <a:off x="381000" y="6235700"/>
            <a:ext cx="2590800" cy="365125"/>
          </a:xfrm>
        </p:spPr>
        <p:txBody>
          <a:bodyPr/>
          <a:lstStyle>
            <a:lvl1pPr>
              <a:defRPr>
                <a:solidFill>
                  <a:schemeClr val="bg1"/>
                </a:solidFill>
              </a:defRPr>
            </a:lvl1pPr>
          </a:lstStyle>
          <a:p>
            <a:pPr>
              <a:defRPr/>
            </a:pPr>
            <a:endParaRPr lang="en-US"/>
          </a:p>
        </p:txBody>
      </p:sp>
      <p:sp>
        <p:nvSpPr>
          <p:cNvPr id="16" name="Slide Number Placeholder 6"/>
          <p:cNvSpPr>
            <a:spLocks noGrp="1"/>
          </p:cNvSpPr>
          <p:nvPr>
            <p:ph type="sldNum" sz="quarter" idx="18"/>
          </p:nvPr>
        </p:nvSpPr>
        <p:spPr/>
        <p:txBody>
          <a:bodyPr/>
          <a:lstStyle>
            <a:lvl1pPr>
              <a:defRPr/>
            </a:lvl1pPr>
          </a:lstStyle>
          <a:p>
            <a:pPr>
              <a:defRPr/>
            </a:pPr>
            <a:fld id="{F1B062EE-ED8B-46CF-B2A6-E04674C71D14}"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7" name="Rectangle 10"/>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TextBox 9"/>
          <p:cNvSpPr txBox="1"/>
          <p:nvPr/>
        </p:nvSpPr>
        <p:spPr>
          <a:xfrm>
            <a:off x="4749800" y="3370263"/>
            <a:ext cx="220663" cy="369887"/>
          </a:xfrm>
          <a:prstGeom prst="rect">
            <a:avLst/>
          </a:prstGeom>
          <a:noFill/>
        </p:spPr>
        <p:txBody>
          <a:bodyPr lIns="0" tIns="0" rIns="0" bIns="0">
            <a:spAutoFit/>
          </a:bodyPr>
          <a:lstStyle/>
          <a:p>
            <a:pPr fontAlgn="auto">
              <a:spcBef>
                <a:spcPts val="0"/>
              </a:spcBef>
              <a:spcAft>
                <a:spcPts val="0"/>
              </a:spcAft>
              <a:defRPr/>
            </a:pPr>
            <a:r>
              <a:rPr sz="2400" b="1">
                <a:solidFill>
                  <a:schemeClr val="accent1">
                    <a:lumMod val="60000"/>
                    <a:lumOff val="40000"/>
                  </a:schemeClr>
                </a:solidFill>
                <a:latin typeface="+mn-lt"/>
                <a:cs typeface="+mn-cs"/>
              </a:rPr>
              <a:t>+ </a:t>
            </a: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Picture Placeholder 12"/>
          <p:cNvSpPr>
            <a:spLocks noGrp="1"/>
          </p:cNvSpPr>
          <p:nvPr>
            <p:ph type="pic" sz="quarter" idx="13"/>
          </p:nvPr>
        </p:nvSpPr>
        <p:spPr>
          <a:xfrm>
            <a:off x="277905"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5" name="Picture Placeholder 12"/>
          <p:cNvSpPr>
            <a:spLocks noGrp="1"/>
          </p:cNvSpPr>
          <p:nvPr>
            <p:ph type="pic" sz="quarter" idx="14"/>
          </p:nvPr>
        </p:nvSpPr>
        <p:spPr>
          <a:xfrm>
            <a:off x="2460625"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9" name="Date Placeholder 4"/>
          <p:cNvSpPr>
            <a:spLocks noGrp="1"/>
          </p:cNvSpPr>
          <p:nvPr>
            <p:ph type="dt" sz="half" idx="15"/>
          </p:nvPr>
        </p:nvSpPr>
        <p:spPr>
          <a:xfrm>
            <a:off x="7391400" y="6423025"/>
            <a:ext cx="1536700" cy="365125"/>
          </a:xfrm>
        </p:spPr>
        <p:txBody>
          <a:bodyPr/>
          <a:lstStyle>
            <a:lvl1pPr>
              <a:defRPr/>
            </a:lvl1pPr>
          </a:lstStyle>
          <a:p>
            <a:pPr>
              <a:defRPr/>
            </a:pPr>
            <a:fld id="{008A0D88-D117-476D-A8C6-D14AF23CB0D1}" type="datetimeFigureOut">
              <a:rPr lang="en-US"/>
              <a:pPr>
                <a:defRPr/>
              </a:pPr>
              <a:t>5/18/12</a:t>
            </a:fld>
            <a:endParaRPr lang="en-US"/>
          </a:p>
        </p:txBody>
      </p:sp>
      <p:sp>
        <p:nvSpPr>
          <p:cNvPr id="10" name="Footer Placeholder 5"/>
          <p:cNvSpPr>
            <a:spLocks noGrp="1"/>
          </p:cNvSpPr>
          <p:nvPr>
            <p:ph type="ftr" sz="quarter" idx="16"/>
          </p:nvPr>
        </p:nvSpPr>
        <p:spPr>
          <a:xfrm>
            <a:off x="4191000" y="6423025"/>
            <a:ext cx="3005138" cy="365125"/>
          </a:xfrm>
        </p:spPr>
        <p:txBody>
          <a:bodyPr/>
          <a:lstStyle>
            <a:lvl1pPr>
              <a:defRPr/>
            </a:lvl1pPr>
          </a:lstStyle>
          <a:p>
            <a:pPr>
              <a:defRPr/>
            </a:pPr>
            <a:endParaRPr lang="en-US"/>
          </a:p>
        </p:txBody>
      </p:sp>
      <p:sp>
        <p:nvSpPr>
          <p:cNvPr id="11" name="Slide Number Placeholder 6"/>
          <p:cNvSpPr>
            <a:spLocks noGrp="1"/>
          </p:cNvSpPr>
          <p:nvPr>
            <p:ph type="sldNum" sz="quarter" idx="17"/>
          </p:nvPr>
        </p:nvSpPr>
        <p:spPr/>
        <p:txBody>
          <a:bodyPr/>
          <a:lstStyle>
            <a:lvl1pPr>
              <a:defRPr/>
            </a:lvl1pPr>
          </a:lstStyle>
          <a:p>
            <a:pPr>
              <a:defRPr/>
            </a:pPr>
            <a:fld id="{3E1D6461-2A58-490D-8C9A-03CCAD9F8056}"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4"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TextBox 8"/>
          <p:cNvSpPr txBox="1"/>
          <p:nvPr/>
        </p:nvSpPr>
        <p:spPr>
          <a:xfrm>
            <a:off x="223838" y="228600"/>
            <a:ext cx="260350" cy="554038"/>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a:defRPr/>
            </a:lvl1pPr>
          </a:lstStyle>
          <a:p>
            <a:pPr>
              <a:defRPr/>
            </a:pPr>
            <a:fld id="{DA21E50E-DFB4-4640-9E20-96CAD8126106}" type="datetimeFigureOut">
              <a:rPr lang="en-US"/>
              <a:pPr>
                <a:defRPr/>
              </a:pPr>
              <a:t>5/18/12</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4C0A046A-7D3D-4CA3-A608-03787E23A17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6"/>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TextBox 8"/>
          <p:cNvSpPr txBox="1"/>
          <p:nvPr/>
        </p:nvSpPr>
        <p:spPr>
          <a:xfrm>
            <a:off x="223838" y="228600"/>
            <a:ext cx="260350" cy="554038"/>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cs typeface="+mn-cs"/>
              </a:rPr>
              <a:t>+</a:t>
            </a:r>
          </a:p>
        </p:txBody>
      </p:sp>
      <p:sp>
        <p:nvSpPr>
          <p:cNvPr id="6" name="Rectangle 9"/>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3"/>
          <p:cNvSpPr>
            <a:spLocks noGrp="1"/>
          </p:cNvSpPr>
          <p:nvPr>
            <p:ph type="dt" sz="half" idx="10"/>
          </p:nvPr>
        </p:nvSpPr>
        <p:spPr/>
        <p:txBody>
          <a:bodyPr/>
          <a:lstStyle>
            <a:lvl1pPr>
              <a:defRPr/>
            </a:lvl1pPr>
          </a:lstStyle>
          <a:p>
            <a:pPr>
              <a:defRPr/>
            </a:pPr>
            <a:fld id="{5953555C-B020-47AA-B37A-F001E2CA2CC0}" type="datetimeFigureOut">
              <a:rPr lang="en-US"/>
              <a:pPr>
                <a:defRPr/>
              </a:pPr>
              <a:t>5/18/12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9942802-E7BA-4490-8BB1-3F72582A0147}"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Rectangle 9"/>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TextBox 8"/>
          <p:cNvSpPr txBox="1"/>
          <p:nvPr/>
        </p:nvSpPr>
        <p:spPr>
          <a:xfrm rot="16200000">
            <a:off x="8593932" y="561181"/>
            <a:ext cx="260350" cy="554037"/>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cs typeface="+mn-cs"/>
              </a:rPr>
              <a:t>+</a:t>
            </a:r>
          </a:p>
        </p:txBody>
      </p:sp>
      <p:sp>
        <p:nvSpPr>
          <p:cNvPr id="2" name="Vertical Title 1"/>
          <p:cNvSpPr>
            <a:spLocks noGrp="1"/>
          </p:cNvSpPr>
          <p:nvPr>
            <p:ph type="title" orient="vert"/>
          </p:nvPr>
        </p:nvSpPr>
        <p:spPr>
          <a:xfrm>
            <a:off x="7995772" y="954742"/>
            <a:ext cx="681318" cy="517142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a:defRPr/>
            </a:lvl1pPr>
          </a:lstStyle>
          <a:p>
            <a:pPr>
              <a:defRPr/>
            </a:pPr>
            <a:fld id="{0620A870-3259-4913-8758-99B0C26CE376}" type="datetimeFigureOut">
              <a:rPr lang="en-US"/>
              <a:pPr>
                <a:defRPr/>
              </a:pPr>
              <a:t>5/18/12</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3B7330FD-CF75-4B82-80A6-40E8D313DF6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5"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TextBox 8"/>
          <p:cNvSpPr txBox="1"/>
          <p:nvPr/>
        </p:nvSpPr>
        <p:spPr>
          <a:xfrm>
            <a:off x="223838" y="228600"/>
            <a:ext cx="260350" cy="554038"/>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cs typeface="+mn-cs"/>
              </a:rPr>
              <a:t>+</a:t>
            </a:r>
          </a:p>
        </p:txBody>
      </p:sp>
      <p:sp>
        <p:nvSpPr>
          <p:cNvPr id="2" name="Title 1"/>
          <p:cNvSpPr>
            <a:spLocks noGrp="1"/>
          </p:cNvSpPr>
          <p:nvPr>
            <p:ph type="title"/>
          </p:nvPr>
        </p:nvSpPr>
        <p:spPr>
          <a:xfrm>
            <a:off x="498474" y="134471"/>
            <a:ext cx="7556313" cy="995082"/>
          </a:xfrm>
        </p:spPr>
        <p:txBody>
          <a:bodyPr anchor="b"/>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Text Placeholder 3"/>
          <p:cNvSpPr>
            <a:spLocks noGrp="1"/>
          </p:cNvSpPr>
          <p:nvPr>
            <p:ph type="body" sz="half" idx="2"/>
          </p:nvPr>
        </p:nvSpPr>
        <p:spPr>
          <a:xfrm>
            <a:off x="498518" y="1129553"/>
            <a:ext cx="7558960"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F61D639F-AE93-47AB-9AD8-2C937B81267B}" type="datetimeFigureOut">
              <a:rPr lang="en-US"/>
              <a:pPr>
                <a:defRPr/>
              </a:pPr>
              <a:t>5/18/12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E5FF9C8-9BBB-4046-86F5-6E2613CC17E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9"/>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14"/>
          <p:cNvSpPr txBox="1"/>
          <p:nvPr/>
        </p:nvSpPr>
        <p:spPr>
          <a:xfrm>
            <a:off x="425450" y="174625"/>
            <a:ext cx="412750" cy="831850"/>
          </a:xfrm>
          <a:prstGeom prst="rect">
            <a:avLst/>
          </a:prstGeom>
          <a:noFill/>
        </p:spPr>
        <p:txBody>
          <a:bodyPr lIns="0" tIns="0" rIns="0" bIns="0">
            <a:spAutoFit/>
          </a:bodyPr>
          <a:lstStyle/>
          <a:p>
            <a:pPr fontAlgn="auto">
              <a:spcBef>
                <a:spcPts val="0"/>
              </a:spcBef>
              <a:spcAft>
                <a:spcPts val="0"/>
              </a:spcAft>
              <a:defRPr/>
            </a:pPr>
            <a:r>
              <a:rPr sz="5400" b="1">
                <a:solidFill>
                  <a:schemeClr val="accent1">
                    <a:lumMod val="60000"/>
                    <a:lumOff val="40000"/>
                  </a:schemeClr>
                </a:solidFill>
                <a:latin typeface="+mn-lt"/>
                <a:cs typeface="+mn-cs"/>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A4FAB597-711E-49A7-9EDE-BEA2CAC7A2D1}" type="datetimeFigureOut">
              <a:rPr lang="en-US"/>
              <a:pPr>
                <a:defRPr/>
              </a:pPr>
              <a:t>5/18/12</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6"/>
          <p:cNvSpPr/>
          <p:nvPr/>
        </p:nvSpPr>
        <p:spPr>
          <a:xfrm>
            <a:off x="658813" y="228600"/>
            <a:ext cx="82010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TextBox 7"/>
          <p:cNvSpPr txBox="1"/>
          <p:nvPr/>
        </p:nvSpPr>
        <p:spPr>
          <a:xfrm>
            <a:off x="2003425" y="3111500"/>
            <a:ext cx="260350" cy="614363"/>
          </a:xfrm>
          <a:prstGeom prst="rect">
            <a:avLst/>
          </a:prstGeom>
          <a:noFill/>
        </p:spPr>
        <p:txBody>
          <a:bodyPr lIns="0" tIns="0" rIns="0" bIns="0">
            <a:spAutoFit/>
          </a:bodyPr>
          <a:lstStyle/>
          <a:p>
            <a:pPr fontAlgn="auto">
              <a:spcBef>
                <a:spcPts val="0"/>
              </a:spcBef>
              <a:spcAft>
                <a:spcPts val="0"/>
              </a:spcAft>
              <a:defRPr/>
            </a:pPr>
            <a:r>
              <a:rPr sz="4000" b="1">
                <a:solidFill>
                  <a:schemeClr val="accent1">
                    <a:lumMod val="60000"/>
                    <a:lumOff val="40000"/>
                  </a:schemeClr>
                </a:solidFill>
                <a:latin typeface="+mn-lt"/>
                <a:cs typeface="+mn-cs"/>
              </a:rPr>
              <a:t>+</a:t>
            </a:r>
          </a:p>
        </p:txBody>
      </p:sp>
      <p:sp>
        <p:nvSpPr>
          <p:cNvPr id="6"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2286000" y="3124200"/>
            <a:ext cx="5638800" cy="1362075"/>
          </a:xfrm>
        </p:spPr>
        <p:txBody>
          <a:bodyPr anchor="b">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a:xfrm>
            <a:off x="658813" y="6248400"/>
            <a:ext cx="1474787" cy="365125"/>
          </a:xfrm>
        </p:spPr>
        <p:txBody>
          <a:bodyPr/>
          <a:lstStyle>
            <a:lvl1pPr algn="l">
              <a:defRPr smtClean="0">
                <a:solidFill>
                  <a:schemeClr val="bg1"/>
                </a:solidFill>
              </a:defRPr>
            </a:lvl1pPr>
          </a:lstStyle>
          <a:p>
            <a:pPr>
              <a:defRPr/>
            </a:pPr>
            <a:fld id="{ECBA1B3A-B679-4BA3-81A3-C2C709AD690B}" type="datetimeFigureOut">
              <a:rPr lang="en-US"/>
              <a:pPr>
                <a:defRPr/>
              </a:pPr>
              <a:t>5/18/12</a:t>
            </a:fld>
            <a:endParaRPr lang="en-US"/>
          </a:p>
        </p:txBody>
      </p:sp>
      <p:sp>
        <p:nvSpPr>
          <p:cNvPr id="8" name="Footer Placeholder 4"/>
          <p:cNvSpPr>
            <a:spLocks noGrp="1"/>
          </p:cNvSpPr>
          <p:nvPr>
            <p:ph type="ftr" sz="quarter" idx="11"/>
          </p:nvPr>
        </p:nvSpPr>
        <p:spPr>
          <a:xfrm>
            <a:off x="2286000" y="6248400"/>
            <a:ext cx="5638800" cy="365125"/>
          </a:xfrm>
        </p:spPr>
        <p:txBody>
          <a:bodyPr/>
          <a:lstStyle>
            <a:lvl1pPr>
              <a:defRPr>
                <a:solidFill>
                  <a:schemeClr val="bg1"/>
                </a:solidFill>
              </a:defRPr>
            </a:lvl1pPr>
          </a:lstStyle>
          <a:p>
            <a:pPr>
              <a:defRPr/>
            </a:pPr>
            <a:endParaRPr lang="en-US"/>
          </a:p>
        </p:txBody>
      </p:sp>
      <p:sp>
        <p:nvSpPr>
          <p:cNvPr id="9" name="Slide Number Placeholder 5"/>
          <p:cNvSpPr>
            <a:spLocks noGrp="1"/>
          </p:cNvSpPr>
          <p:nvPr>
            <p:ph type="sldNum" sz="quarter" idx="12"/>
          </p:nvPr>
        </p:nvSpPr>
        <p:spPr>
          <a:xfrm>
            <a:off x="8305800" y="6248400"/>
            <a:ext cx="554038" cy="365125"/>
          </a:xfrm>
        </p:spPr>
        <p:txBody>
          <a:bodyPr/>
          <a:lstStyle>
            <a:lvl1pPr>
              <a:defRPr/>
            </a:lvl1pPr>
          </a:lstStyle>
          <a:p>
            <a:pPr>
              <a:defRPr/>
            </a:pPr>
            <a:fld id="{EA50269F-5FB5-4AFE-AA05-E70FF5C8309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10"/>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11"/>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TextBox 9"/>
          <p:cNvSpPr txBox="1"/>
          <p:nvPr/>
        </p:nvSpPr>
        <p:spPr>
          <a:xfrm>
            <a:off x="223838" y="228600"/>
            <a:ext cx="260350" cy="554038"/>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0"/>
          </p:nvPr>
        </p:nvSpPr>
        <p:spPr/>
        <p:txBody>
          <a:bodyPr/>
          <a:lstStyle>
            <a:lvl1pPr>
              <a:defRPr/>
            </a:lvl1pPr>
          </a:lstStyle>
          <a:p>
            <a:pPr>
              <a:defRPr/>
            </a:pPr>
            <a:fld id="{2797FD50-C823-4FBC-A8F7-1735040039B1}" type="datetimeFigureOut">
              <a:rPr lang="en-US"/>
              <a:pPr>
                <a:defRPr/>
              </a:pPr>
              <a:t>5/18/12</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4877D434-ABA9-433F-A19B-C5B329ABBF2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9"/>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TextBox 11"/>
          <p:cNvSpPr txBox="1"/>
          <p:nvPr/>
        </p:nvSpPr>
        <p:spPr>
          <a:xfrm>
            <a:off x="223838" y="228600"/>
            <a:ext cx="260350" cy="554038"/>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cs typeface="+mn-cs"/>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Date Placeholder 6"/>
          <p:cNvSpPr>
            <a:spLocks noGrp="1"/>
          </p:cNvSpPr>
          <p:nvPr>
            <p:ph type="dt" sz="half" idx="10"/>
          </p:nvPr>
        </p:nvSpPr>
        <p:spPr/>
        <p:txBody>
          <a:bodyPr/>
          <a:lstStyle>
            <a:lvl1pPr>
              <a:defRPr/>
            </a:lvl1pPr>
          </a:lstStyle>
          <a:p>
            <a:pPr>
              <a:defRPr/>
            </a:pPr>
            <a:fld id="{D1BFD083-479D-43FA-9C93-73175B0E1C41}" type="datetimeFigureOut">
              <a:rPr lang="en-US"/>
              <a:pPr>
                <a:defRPr/>
              </a:pPr>
              <a:t>5/18/12</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8"/>
          <p:cNvSpPr>
            <a:spLocks noGrp="1"/>
          </p:cNvSpPr>
          <p:nvPr>
            <p:ph type="sldNum" sz="quarter" idx="12"/>
          </p:nvPr>
        </p:nvSpPr>
        <p:spPr/>
        <p:txBody>
          <a:bodyPr/>
          <a:lstStyle>
            <a:lvl1pPr>
              <a:defRPr/>
            </a:lvl1pPr>
          </a:lstStyle>
          <a:p>
            <a:pPr>
              <a:defRPr/>
            </a:pPr>
            <a:fld id="{6C8A745D-66B6-462E-BD67-D154AE79C3E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TextBox 9"/>
          <p:cNvSpPr txBox="1"/>
          <p:nvPr/>
        </p:nvSpPr>
        <p:spPr>
          <a:xfrm>
            <a:off x="223838" y="228600"/>
            <a:ext cx="260350" cy="554038"/>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cs typeface="+mn-cs"/>
              </a:rPr>
              <a:t>+</a:t>
            </a:r>
          </a:p>
        </p:txBody>
      </p:sp>
      <p:sp>
        <p:nvSpPr>
          <p:cNvPr id="6" name="Rectangle 13"/>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4"/>
          <p:cNvSpPr>
            <a:spLocks noGrp="1"/>
          </p:cNvSpPr>
          <p:nvPr>
            <p:ph type="dt" sz="half" idx="15"/>
          </p:nvPr>
        </p:nvSpPr>
        <p:spPr/>
        <p:txBody>
          <a:bodyPr/>
          <a:lstStyle>
            <a:lvl1pPr>
              <a:defRPr/>
            </a:lvl1pPr>
          </a:lstStyle>
          <a:p>
            <a:pPr>
              <a:defRPr/>
            </a:pPr>
            <a:fld id="{A78DBC3F-DE67-4614-BFFB-2D31DC578BEA}" type="datetimeFigureOut">
              <a:rPr lang="en-US"/>
              <a:pPr>
                <a:defRPr/>
              </a:pPr>
              <a:t>5/18/12</a:t>
            </a:fld>
            <a:endParaRPr lang="en-US"/>
          </a:p>
        </p:txBody>
      </p:sp>
      <p:sp>
        <p:nvSpPr>
          <p:cNvPr id="8" name="Footer Placeholder 5"/>
          <p:cNvSpPr>
            <a:spLocks noGrp="1"/>
          </p:cNvSpPr>
          <p:nvPr>
            <p:ph type="ftr" sz="quarter" idx="16"/>
          </p:nvPr>
        </p:nvSpPr>
        <p:spPr/>
        <p:txBody>
          <a:bodyPr/>
          <a:lstStyle>
            <a:lvl1pPr>
              <a:defRPr/>
            </a:lvl1pPr>
          </a:lstStyle>
          <a:p>
            <a:pPr>
              <a:defRPr/>
            </a:pPr>
            <a:endParaRPr lang="en-US"/>
          </a:p>
        </p:txBody>
      </p:sp>
      <p:sp>
        <p:nvSpPr>
          <p:cNvPr id="9" name="Slide Number Placeholder 6"/>
          <p:cNvSpPr>
            <a:spLocks noGrp="1"/>
          </p:cNvSpPr>
          <p:nvPr>
            <p:ph type="sldNum" sz="quarter" idx="17"/>
          </p:nvPr>
        </p:nvSpPr>
        <p:spPr/>
        <p:txBody>
          <a:bodyPr/>
          <a:lstStyle>
            <a:lvl1pPr>
              <a:defRPr/>
            </a:lvl1pPr>
          </a:lstStyle>
          <a:p>
            <a:pPr>
              <a:defRPr/>
            </a:pPr>
            <a:fld id="{F63F5069-4BCD-4CEE-A203-F48E04EDC93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6" name="Rectangle 7"/>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TextBox 9"/>
          <p:cNvSpPr txBox="1"/>
          <p:nvPr/>
        </p:nvSpPr>
        <p:spPr>
          <a:xfrm>
            <a:off x="223838" y="228600"/>
            <a:ext cx="260350" cy="554038"/>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7"/>
          </p:nvPr>
        </p:nvSpPr>
        <p:spPr/>
        <p:txBody>
          <a:bodyPr/>
          <a:lstStyle>
            <a:lvl1pPr>
              <a:defRPr/>
            </a:lvl1pPr>
          </a:lstStyle>
          <a:p>
            <a:pPr>
              <a:defRPr/>
            </a:pPr>
            <a:fld id="{F03BC21D-8D57-4A3E-8746-148F1833C467}" type="datetimeFigureOut">
              <a:rPr lang="en-US"/>
              <a:pPr>
                <a:defRPr/>
              </a:pPr>
              <a:t>5/18/12</a:t>
            </a:fld>
            <a:endParaRPr lang="en-US"/>
          </a:p>
        </p:txBody>
      </p:sp>
      <p:sp>
        <p:nvSpPr>
          <p:cNvPr id="9" name="Footer Placeholder 5"/>
          <p:cNvSpPr>
            <a:spLocks noGrp="1"/>
          </p:cNvSpPr>
          <p:nvPr>
            <p:ph type="ftr" sz="quarter" idx="18"/>
          </p:nvPr>
        </p:nvSpPr>
        <p:spPr/>
        <p:txBody>
          <a:bodyPr/>
          <a:lstStyle>
            <a:lvl1pPr>
              <a:defRPr/>
            </a:lvl1pPr>
          </a:lstStyle>
          <a:p>
            <a:pPr>
              <a:defRPr/>
            </a:pPr>
            <a:endParaRPr lang="en-US"/>
          </a:p>
        </p:txBody>
      </p:sp>
      <p:sp>
        <p:nvSpPr>
          <p:cNvPr id="10" name="Slide Number Placeholder 6"/>
          <p:cNvSpPr>
            <a:spLocks noGrp="1"/>
          </p:cNvSpPr>
          <p:nvPr>
            <p:ph type="sldNum" sz="quarter" idx="19"/>
          </p:nvPr>
        </p:nvSpPr>
        <p:spPr/>
        <p:txBody>
          <a:bodyPr/>
          <a:lstStyle>
            <a:lvl1pPr>
              <a:defRPr/>
            </a:lvl1pPr>
          </a:lstStyle>
          <a:p>
            <a:pPr>
              <a:defRPr/>
            </a:pPr>
            <a:fld id="{579DEE56-D6D3-4AB5-94C9-10D77ABFFE5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484188"/>
            <a:ext cx="7556500" cy="1116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98475" y="1981200"/>
            <a:ext cx="7556500" cy="4144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794500" y="6423025"/>
            <a:ext cx="2133600" cy="365125"/>
          </a:xfrm>
          <a:prstGeom prst="rect">
            <a:avLst/>
          </a:prstGeom>
        </p:spPr>
        <p:txBody>
          <a:bodyPr vert="horz" lIns="91440" tIns="45720" rIns="91440" bIns="45720" rtlCol="0" anchor="ctr"/>
          <a:lstStyle>
            <a:lvl1pPr algn="r" fontAlgn="auto">
              <a:spcBef>
                <a:spcPts val="0"/>
              </a:spcBef>
              <a:spcAft>
                <a:spcPts val="0"/>
              </a:spcAft>
              <a:defRPr sz="1100" smtClean="0">
                <a:solidFill>
                  <a:schemeClr val="tx1">
                    <a:lumMod val="65000"/>
                    <a:lumOff val="35000"/>
                  </a:schemeClr>
                </a:solidFill>
                <a:latin typeface="+mn-lt"/>
                <a:cs typeface="+mn-cs"/>
              </a:defRPr>
            </a:lvl1pPr>
          </a:lstStyle>
          <a:p>
            <a:pPr>
              <a:defRPr/>
            </a:pPr>
            <a:fld id="{2CB5E452-AD91-4448-A362-16E1D61FD692}" type="datetimeFigureOut">
              <a:rPr lang="en-US"/>
              <a:pPr>
                <a:defRPr/>
              </a:pPr>
              <a:t>5/18/12</a:t>
            </a:fld>
            <a:endParaRPr lang="en-US"/>
          </a:p>
        </p:txBody>
      </p:sp>
      <p:sp>
        <p:nvSpPr>
          <p:cNvPr id="5" name="Footer Placeholder 4"/>
          <p:cNvSpPr>
            <a:spLocks noGrp="1"/>
          </p:cNvSpPr>
          <p:nvPr>
            <p:ph type="ftr" sz="quarter" idx="3"/>
          </p:nvPr>
        </p:nvSpPr>
        <p:spPr>
          <a:xfrm>
            <a:off x="201613" y="6423025"/>
            <a:ext cx="6122987" cy="365125"/>
          </a:xfrm>
          <a:prstGeom prst="rect">
            <a:avLst/>
          </a:prstGeom>
        </p:spPr>
        <p:txBody>
          <a:bodyPr vert="horz" lIns="91440" tIns="45720" rIns="91440" bIns="45720" rtlCol="0" anchor="ctr"/>
          <a:lstStyle>
            <a:lvl1pPr algn="l" fontAlgn="auto">
              <a:spcBef>
                <a:spcPts val="0"/>
              </a:spcBef>
              <a:spcAft>
                <a:spcPts val="0"/>
              </a:spcAft>
              <a:defRPr sz="1100">
                <a:solidFill>
                  <a:schemeClr val="tx1">
                    <a:lumMod val="65000"/>
                    <a:lumOff val="3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305800" y="242888"/>
            <a:ext cx="554038" cy="365125"/>
          </a:xfrm>
          <a:prstGeom prst="rect">
            <a:avLst/>
          </a:prstGeom>
        </p:spPr>
        <p:txBody>
          <a:bodyPr vert="horz" lIns="91440" tIns="45720" rIns="91440" bIns="45720" rtlCol="0" anchor="ctr"/>
          <a:lstStyle>
            <a:lvl1pPr algn="r" fontAlgn="auto">
              <a:spcBef>
                <a:spcPts val="0"/>
              </a:spcBef>
              <a:spcAft>
                <a:spcPts val="0"/>
              </a:spcAft>
              <a:defRPr sz="1400" smtClean="0">
                <a:solidFill>
                  <a:schemeClr val="bg1"/>
                </a:solidFill>
                <a:latin typeface="+mn-lt"/>
                <a:cs typeface="+mn-cs"/>
              </a:defRPr>
            </a:lvl1pPr>
          </a:lstStyle>
          <a:p>
            <a:pPr>
              <a:defRPr/>
            </a:pPr>
            <a:fld id="{DACB2465-C99D-44F1-8C89-9A7F4F29C26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2" r:id="rId14"/>
    <p:sldLayoutId id="2147483933" r:id="rId15"/>
    <p:sldLayoutId id="2147483934" r:id="rId16"/>
    <p:sldLayoutId id="2147483935" r:id="rId17"/>
    <p:sldLayoutId id="2147483936" r:id="rId18"/>
    <p:sldLayoutId id="2147483937" r:id="rId19"/>
    <p:sldLayoutId id="2147483938" r:id="rId20"/>
  </p:sldLayoutIdLst>
  <p:txStyles>
    <p:titleStyle>
      <a:lvl1pPr algn="l" rtl="0" fontAlgn="base">
        <a:spcBef>
          <a:spcPct val="0"/>
        </a:spcBef>
        <a:spcAft>
          <a:spcPct val="0"/>
        </a:spcAft>
        <a:defRPr sz="3600" kern="1200">
          <a:solidFill>
            <a:schemeClr val="accent1"/>
          </a:solidFill>
          <a:latin typeface="+mj-lt"/>
          <a:ea typeface="+mj-ea"/>
          <a:cs typeface="+mj-cs"/>
        </a:defRPr>
      </a:lvl1pPr>
      <a:lvl2pPr algn="l" rtl="0" fontAlgn="base">
        <a:spcBef>
          <a:spcPct val="0"/>
        </a:spcBef>
        <a:spcAft>
          <a:spcPct val="0"/>
        </a:spcAft>
        <a:defRPr sz="3600">
          <a:solidFill>
            <a:schemeClr val="accent1"/>
          </a:solidFill>
          <a:latin typeface="Rockwell"/>
        </a:defRPr>
      </a:lvl2pPr>
      <a:lvl3pPr algn="l" rtl="0" fontAlgn="base">
        <a:spcBef>
          <a:spcPct val="0"/>
        </a:spcBef>
        <a:spcAft>
          <a:spcPct val="0"/>
        </a:spcAft>
        <a:defRPr sz="3600">
          <a:solidFill>
            <a:schemeClr val="accent1"/>
          </a:solidFill>
          <a:latin typeface="Rockwell"/>
        </a:defRPr>
      </a:lvl3pPr>
      <a:lvl4pPr algn="l" rtl="0" fontAlgn="base">
        <a:spcBef>
          <a:spcPct val="0"/>
        </a:spcBef>
        <a:spcAft>
          <a:spcPct val="0"/>
        </a:spcAft>
        <a:defRPr sz="3600">
          <a:solidFill>
            <a:schemeClr val="accent1"/>
          </a:solidFill>
          <a:latin typeface="Rockwell"/>
        </a:defRPr>
      </a:lvl4pPr>
      <a:lvl5pPr algn="l" rtl="0" fontAlgn="base">
        <a:spcBef>
          <a:spcPct val="0"/>
        </a:spcBef>
        <a:spcAft>
          <a:spcPct val="0"/>
        </a:spcAft>
        <a:defRPr sz="3600">
          <a:solidFill>
            <a:schemeClr val="accent1"/>
          </a:solidFill>
          <a:latin typeface="Rockwell"/>
        </a:defRPr>
      </a:lvl5pPr>
      <a:lvl6pPr marL="457200" algn="l" rtl="0" fontAlgn="base">
        <a:spcBef>
          <a:spcPct val="0"/>
        </a:spcBef>
        <a:spcAft>
          <a:spcPct val="0"/>
        </a:spcAft>
        <a:defRPr sz="3600">
          <a:solidFill>
            <a:schemeClr val="accent1"/>
          </a:solidFill>
          <a:latin typeface="Rockwell"/>
        </a:defRPr>
      </a:lvl6pPr>
      <a:lvl7pPr marL="914400" algn="l" rtl="0" fontAlgn="base">
        <a:spcBef>
          <a:spcPct val="0"/>
        </a:spcBef>
        <a:spcAft>
          <a:spcPct val="0"/>
        </a:spcAft>
        <a:defRPr sz="3600">
          <a:solidFill>
            <a:schemeClr val="accent1"/>
          </a:solidFill>
          <a:latin typeface="Rockwell"/>
        </a:defRPr>
      </a:lvl7pPr>
      <a:lvl8pPr marL="1371600" algn="l" rtl="0" fontAlgn="base">
        <a:spcBef>
          <a:spcPct val="0"/>
        </a:spcBef>
        <a:spcAft>
          <a:spcPct val="0"/>
        </a:spcAft>
        <a:defRPr sz="3600">
          <a:solidFill>
            <a:schemeClr val="accent1"/>
          </a:solidFill>
          <a:latin typeface="Rockwell"/>
        </a:defRPr>
      </a:lvl8pPr>
      <a:lvl9pPr marL="1828800" algn="l" rtl="0" fontAlgn="base">
        <a:spcBef>
          <a:spcPct val="0"/>
        </a:spcBef>
        <a:spcAft>
          <a:spcPct val="0"/>
        </a:spcAft>
        <a:defRPr sz="3600">
          <a:solidFill>
            <a:schemeClr val="accent1"/>
          </a:solidFill>
          <a:latin typeface="Rockwell"/>
        </a:defRPr>
      </a:lvl9pPr>
    </p:titleStyle>
    <p:bodyStyle>
      <a:lvl1pPr marL="228600" indent="-228600" algn="l" rtl="0" fontAlgn="base">
        <a:spcBef>
          <a:spcPts val="2000"/>
        </a:spcBef>
        <a:spcAft>
          <a:spcPct val="0"/>
        </a:spcAft>
        <a:buClr>
          <a:schemeClr val="accent1"/>
        </a:buClr>
        <a:buSzPct val="75000"/>
        <a:buFont typeface="Wingdings" pitchFamily="2" charset="2"/>
        <a:buChar char="n"/>
        <a:defRPr sz="2000" kern="1200">
          <a:solidFill>
            <a:srgbClr val="595959"/>
          </a:solidFill>
          <a:latin typeface="+mn-lt"/>
          <a:ea typeface="+mn-ea"/>
          <a:cs typeface="+mn-cs"/>
        </a:defRPr>
      </a:lvl1pPr>
      <a:lvl2pPr marL="457200" indent="-228600" algn="l" rtl="0" fontAlgn="base">
        <a:spcBef>
          <a:spcPts val="600"/>
        </a:spcBef>
        <a:spcAft>
          <a:spcPct val="0"/>
        </a:spcAft>
        <a:buClr>
          <a:srgbClr val="B870B8"/>
        </a:buClr>
        <a:buSzPct val="75000"/>
        <a:buFont typeface="Wingdings" pitchFamily="2" charset="2"/>
        <a:buChar char="n"/>
        <a:defRPr kern="1200">
          <a:solidFill>
            <a:srgbClr val="595959"/>
          </a:solidFill>
          <a:latin typeface="+mn-lt"/>
          <a:ea typeface="+mn-ea"/>
          <a:cs typeface="+mn-cs"/>
        </a:defRPr>
      </a:lvl2pPr>
      <a:lvl3pPr marL="685800" indent="-228600" algn="l" rtl="0" fontAlgn="base">
        <a:spcBef>
          <a:spcPts val="600"/>
        </a:spcBef>
        <a:spcAft>
          <a:spcPct val="0"/>
        </a:spcAft>
        <a:buClr>
          <a:schemeClr val="accent1"/>
        </a:buClr>
        <a:buSzPct val="75000"/>
        <a:buFont typeface="Wingdings" pitchFamily="2" charset="2"/>
        <a:buChar char="n"/>
        <a:defRPr kern="1200">
          <a:solidFill>
            <a:srgbClr val="595959"/>
          </a:solidFill>
          <a:latin typeface="+mn-lt"/>
          <a:ea typeface="+mn-ea"/>
          <a:cs typeface="+mn-cs"/>
        </a:defRPr>
      </a:lvl3pPr>
      <a:lvl4pPr marL="914400" indent="-228600" algn="l" rtl="0" fontAlgn="base">
        <a:spcBef>
          <a:spcPts val="600"/>
        </a:spcBef>
        <a:spcAft>
          <a:spcPct val="0"/>
        </a:spcAft>
        <a:buClr>
          <a:srgbClr val="B870B8"/>
        </a:buClr>
        <a:buSzPct val="75000"/>
        <a:buFont typeface="Wingdings" pitchFamily="2" charset="2"/>
        <a:buChar char="n"/>
        <a:defRPr kern="1200">
          <a:solidFill>
            <a:srgbClr val="595959"/>
          </a:solidFill>
          <a:latin typeface="+mn-lt"/>
          <a:ea typeface="+mn-ea"/>
          <a:cs typeface="+mn-cs"/>
        </a:defRPr>
      </a:lvl4pPr>
      <a:lvl5pPr marL="1143000" indent="-228600" algn="l" rtl="0" fontAlgn="base">
        <a:spcBef>
          <a:spcPts val="600"/>
        </a:spcBef>
        <a:spcAft>
          <a:spcPct val="0"/>
        </a:spcAft>
        <a:buClr>
          <a:schemeClr val="accent1"/>
        </a:buClr>
        <a:buSzPct val="75000"/>
        <a:buFont typeface="Wingdings" pitchFamily="2" charset="2"/>
        <a:buChar char="n"/>
        <a:defRPr kern="1200">
          <a:solidFill>
            <a:srgbClr val="595959"/>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www.wix.com/ayazhayder/intellitrac" TargetMode="External"/><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8.wmf"/><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0.wmf"/><Relationship Id="rId3" Type="http://schemas.openxmlformats.org/officeDocument/2006/relationships/image" Target="../media/image21.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2.wmf"/><Relationship Id="rId3" Type="http://schemas.openxmlformats.org/officeDocument/2006/relationships/image" Target="../media/image2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4.png"/><Relationship Id="rId3"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6.wmf"/><Relationship Id="rId3" Type="http://schemas.openxmlformats.org/officeDocument/2006/relationships/image" Target="../media/image2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www.wix.com/ayazhayder/intellitrac"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jpe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eg"/><Relationship Id="rId3"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microsoft.com/office/2007/relationships/hdphoto" Target="../media/hdphoto2.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5"/>
          <p:cNvSpPr>
            <a:spLocks noGrp="1"/>
          </p:cNvSpPr>
          <p:nvPr>
            <p:ph type="ctrTitle"/>
          </p:nvPr>
        </p:nvSpPr>
        <p:spPr>
          <a:xfrm>
            <a:off x="-152400" y="4648200"/>
            <a:ext cx="5105400" cy="785813"/>
          </a:xfrm>
        </p:spPr>
        <p:txBody>
          <a:bodyPr>
            <a:normAutofit fontScale="90000"/>
          </a:bodyPr>
          <a:lstStyle/>
          <a:p>
            <a:pPr algn="ctr"/>
            <a:r>
              <a:rPr lang="en-US" sz="2000" dirty="0" smtClean="0"/>
              <a:t>SYSM 6309</a:t>
            </a:r>
            <a:r>
              <a:rPr lang="en-US" sz="2000" dirty="0"/>
              <a:t/>
            </a:r>
            <a:br>
              <a:rPr lang="en-US" sz="2000" dirty="0"/>
            </a:br>
            <a:r>
              <a:rPr lang="en-US" sz="2000" dirty="0" smtClean="0"/>
              <a:t>ADVANCED REQUIREMENTS ENGINEERING</a:t>
            </a:r>
          </a:p>
        </p:txBody>
      </p:sp>
      <p:sp>
        <p:nvSpPr>
          <p:cNvPr id="5" name="Subtitle 4"/>
          <p:cNvSpPr>
            <a:spLocks noGrp="1"/>
          </p:cNvSpPr>
          <p:nvPr>
            <p:ph type="subTitle" idx="1"/>
          </p:nvPr>
        </p:nvSpPr>
        <p:spPr>
          <a:xfrm>
            <a:off x="304800" y="5410200"/>
            <a:ext cx="4038600" cy="1219200"/>
          </a:xfrm>
        </p:spPr>
        <p:txBody>
          <a:bodyPr rtlCol="0">
            <a:normAutofit fontScale="85000" lnSpcReduction="10000"/>
          </a:bodyPr>
          <a:lstStyle/>
          <a:p>
            <a:pPr algn="ctr" fontAlgn="auto">
              <a:spcAft>
                <a:spcPts val="0"/>
              </a:spcAft>
              <a:defRPr/>
            </a:pPr>
            <a:r>
              <a:rPr lang="en-US" sz="1700" dirty="0" smtClean="0">
                <a:solidFill>
                  <a:schemeClr val="accent1"/>
                </a:solidFill>
              </a:rPr>
              <a:t>By</a:t>
            </a:r>
          </a:p>
          <a:p>
            <a:pPr algn="ctr" fontAlgn="auto">
              <a:spcAft>
                <a:spcPts val="0"/>
              </a:spcAft>
              <a:defRPr/>
            </a:pPr>
            <a:r>
              <a:rPr lang="en-US" sz="1700" dirty="0">
                <a:solidFill>
                  <a:schemeClr val="accent1"/>
                </a:solidFill>
              </a:rPr>
              <a:t>Benji Boban</a:t>
            </a:r>
          </a:p>
          <a:p>
            <a:pPr algn="ctr" fontAlgn="auto">
              <a:spcAft>
                <a:spcPts val="0"/>
              </a:spcAft>
              <a:defRPr/>
            </a:pPr>
            <a:r>
              <a:rPr lang="en-US" sz="1700" dirty="0">
                <a:solidFill>
                  <a:schemeClr val="accent1"/>
                </a:solidFill>
              </a:rPr>
              <a:t>Aagbara Kpea</a:t>
            </a:r>
          </a:p>
          <a:p>
            <a:pPr algn="ctr" fontAlgn="auto">
              <a:spcAft>
                <a:spcPts val="0"/>
              </a:spcAft>
              <a:defRPr/>
            </a:pPr>
            <a:r>
              <a:rPr lang="en-US" sz="1700" dirty="0">
                <a:solidFill>
                  <a:schemeClr val="accent1"/>
                </a:solidFill>
              </a:rPr>
              <a:t>Muhammad Ayaz Shaikh</a:t>
            </a:r>
          </a:p>
          <a:p>
            <a:pPr algn="ctr" fontAlgn="auto">
              <a:spcAft>
                <a:spcPts val="0"/>
              </a:spcAft>
              <a:defRPr/>
            </a:pPr>
            <a:r>
              <a:rPr lang="en-US" sz="1700" dirty="0">
                <a:solidFill>
                  <a:schemeClr val="accent1"/>
                </a:solidFill>
              </a:rPr>
              <a:t>Shilpa Siddavvanahally</a:t>
            </a:r>
          </a:p>
          <a:p>
            <a:pPr algn="ctr" fontAlgn="auto">
              <a:spcAft>
                <a:spcPts val="0"/>
              </a:spcAft>
              <a:defRPr/>
            </a:pPr>
            <a:endParaRPr lang="en-US" dirty="0"/>
          </a:p>
        </p:txBody>
      </p:sp>
      <p:pic>
        <p:nvPicPr>
          <p:cNvPr id="22531" name="Picture Placeholder 1"/>
          <p:cNvPicPr>
            <a:picLocks noGrp="1" noChangeAspect="1"/>
          </p:cNvPicPr>
          <p:nvPr>
            <p:ph type="pic" sz="quarter" idx="12"/>
          </p:nvPr>
        </p:nvPicPr>
        <p:blipFill>
          <a:blip r:embed="rId2"/>
          <a:srcRect l="12198" r="12198"/>
          <a:stretch>
            <a:fillRect/>
          </a:stretch>
        </p:blipFill>
        <p:spPr>
          <a:xfrm>
            <a:off x="4624388" y="228600"/>
            <a:ext cx="2057400" cy="2038350"/>
          </a:xfrm>
        </p:spPr>
      </p:pic>
      <p:pic>
        <p:nvPicPr>
          <p:cNvPr id="22532" name="Picture Placeholder 2"/>
          <p:cNvPicPr>
            <a:picLocks noGrp="1" noChangeAspect="1"/>
          </p:cNvPicPr>
          <p:nvPr>
            <p:ph type="pic" sz="quarter" idx="13"/>
          </p:nvPr>
        </p:nvPicPr>
        <p:blipFill>
          <a:blip r:embed="rId3"/>
          <a:srcRect l="9947" r="9947"/>
          <a:stretch>
            <a:fillRect/>
          </a:stretch>
        </p:blipFill>
        <p:spPr>
          <a:xfrm>
            <a:off x="6802438" y="2378075"/>
            <a:ext cx="2057400" cy="2038350"/>
          </a:xfrm>
        </p:spPr>
      </p:pic>
      <p:sp>
        <p:nvSpPr>
          <p:cNvPr id="22533" name="Text Placeholder 9"/>
          <p:cNvSpPr>
            <a:spLocks noGrp="1"/>
          </p:cNvSpPr>
          <p:nvPr>
            <p:ph type="body" sz="half" idx="2"/>
          </p:nvPr>
        </p:nvSpPr>
        <p:spPr>
          <a:xfrm>
            <a:off x="857250" y="1779588"/>
            <a:ext cx="3086100" cy="1116012"/>
          </a:xfrm>
        </p:spPr>
        <p:txBody>
          <a:bodyPr/>
          <a:lstStyle/>
          <a:p>
            <a:r>
              <a:rPr lang="en-US" sz="4800" dirty="0" smtClean="0"/>
              <a:t>intelliTrac</a:t>
            </a:r>
            <a:endParaRPr lang="en-US" dirty="0" smtClean="0"/>
          </a:p>
        </p:txBody>
      </p:sp>
      <p:sp>
        <p:nvSpPr>
          <p:cNvPr id="3" name="Rectangle 2"/>
          <p:cNvSpPr/>
          <p:nvPr/>
        </p:nvSpPr>
        <p:spPr>
          <a:xfrm>
            <a:off x="268538" y="2667000"/>
            <a:ext cx="4379662" cy="369332"/>
          </a:xfrm>
          <a:prstGeom prst="rect">
            <a:avLst/>
          </a:prstGeom>
        </p:spPr>
        <p:txBody>
          <a:bodyPr wrap="none">
            <a:spAutoFit/>
          </a:bodyPr>
          <a:lstStyle/>
          <a:p>
            <a:r>
              <a:rPr lang="en-US" u="sng" dirty="0">
                <a:hlinkClick r:id="rId4"/>
              </a:rPr>
              <a:t>http://www.wix.com/ayazhayder/intellitrac</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algn="ctr"/>
            <a:r>
              <a:rPr lang="en-US" smtClean="0"/>
              <a:t>Functional goal model</a:t>
            </a:r>
          </a:p>
        </p:txBody>
      </p:sp>
      <p:pic>
        <p:nvPicPr>
          <p:cNvPr id="30724" name="Picture 4"/>
          <p:cNvPicPr>
            <a:picLocks noChangeAspect="1" noChangeArrowheads="1"/>
          </p:cNvPicPr>
          <p:nvPr/>
        </p:nvPicPr>
        <p:blipFill>
          <a:blip r:embed="rId2"/>
          <a:srcRect/>
          <a:stretch>
            <a:fillRect/>
          </a:stretch>
        </p:blipFill>
        <p:spPr bwMode="auto">
          <a:xfrm>
            <a:off x="762000" y="1524000"/>
            <a:ext cx="8077200" cy="377031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3"/>
          <p:cNvSpPr>
            <a:spLocks noGrp="1"/>
          </p:cNvSpPr>
          <p:nvPr>
            <p:ph type="title"/>
          </p:nvPr>
        </p:nvSpPr>
        <p:spPr/>
        <p:txBody>
          <a:bodyPr/>
          <a:lstStyle/>
          <a:p>
            <a:r>
              <a:rPr lang="en-US" sz="4400" smtClean="0"/>
              <a:t>SCENARIO</a:t>
            </a:r>
          </a:p>
        </p:txBody>
      </p:sp>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C:\Users\echathr\AppData\Local\Microsoft\Windows\Temporary Internet Files\Content.IE5\RU1A45ZS\MC900295728[1].wmf"/>
          <p:cNvPicPr>
            <a:picLocks noChangeAspect="1" noChangeArrowheads="1"/>
          </p:cNvPicPr>
          <p:nvPr/>
        </p:nvPicPr>
        <p:blipFill>
          <a:blip r:embed="rId2">
            <a:lum bright="20000"/>
          </a:blip>
          <a:srcRect/>
          <a:stretch>
            <a:fillRect/>
          </a:stretch>
        </p:blipFill>
        <p:spPr bwMode="auto">
          <a:xfrm>
            <a:off x="228600" y="1219200"/>
            <a:ext cx="3152775" cy="2514600"/>
          </a:xfrm>
          <a:prstGeom prst="rect">
            <a:avLst/>
          </a:prstGeom>
          <a:noFill/>
          <a:ln w="9525">
            <a:noFill/>
            <a:miter lim="800000"/>
            <a:headEnd/>
            <a:tailEnd/>
          </a:ln>
        </p:spPr>
      </p:pic>
      <p:pic>
        <p:nvPicPr>
          <p:cNvPr id="32770" name="Picture 6"/>
          <p:cNvPicPr>
            <a:picLocks noChangeAspect="1" noChangeArrowheads="1"/>
          </p:cNvPicPr>
          <p:nvPr/>
        </p:nvPicPr>
        <p:blipFill>
          <a:blip r:embed="rId3"/>
          <a:srcRect/>
          <a:stretch>
            <a:fillRect/>
          </a:stretch>
        </p:blipFill>
        <p:spPr bwMode="auto">
          <a:xfrm>
            <a:off x="5638800" y="3771900"/>
            <a:ext cx="2466975" cy="2095500"/>
          </a:xfrm>
          <a:prstGeom prst="rect">
            <a:avLst/>
          </a:prstGeom>
          <a:noFill/>
          <a:ln w="9525">
            <a:noFill/>
            <a:miter lim="800000"/>
            <a:headEnd/>
            <a:tailEnd/>
          </a:ln>
        </p:spPr>
      </p:pic>
      <p:sp>
        <p:nvSpPr>
          <p:cNvPr id="9" name="Cloud Callout 8"/>
          <p:cNvSpPr/>
          <p:nvPr/>
        </p:nvSpPr>
        <p:spPr>
          <a:xfrm>
            <a:off x="1524000" y="4038600"/>
            <a:ext cx="3276600" cy="2133600"/>
          </a:xfrm>
          <a:prstGeom prst="cloudCallout">
            <a:avLst>
              <a:gd name="adj1" fmla="val 79167"/>
              <a:gd name="adj2" fmla="val -15661"/>
            </a:avLst>
          </a:prstGeom>
          <a:solidFill>
            <a:srgbClr val="D9953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latin typeface="Andalus" pitchFamily="2" charset="-78"/>
                <a:cs typeface="Andalus" pitchFamily="2" charset="-78"/>
              </a:rPr>
              <a:t>Lisa decides to get this issue fixed and calls a technician. </a:t>
            </a:r>
          </a:p>
          <a:p>
            <a:pPr algn="ctr" fontAlgn="auto">
              <a:spcBef>
                <a:spcPts val="0"/>
              </a:spcBef>
              <a:spcAft>
                <a:spcPts val="0"/>
              </a:spcAft>
              <a:defRPr/>
            </a:pPr>
            <a:endParaRPr lang="en-US" dirty="0"/>
          </a:p>
        </p:txBody>
      </p:sp>
      <p:sp>
        <p:nvSpPr>
          <p:cNvPr id="10" name="Cloud Callout 9"/>
          <p:cNvSpPr/>
          <p:nvPr/>
        </p:nvSpPr>
        <p:spPr>
          <a:xfrm>
            <a:off x="4343399" y="685800"/>
            <a:ext cx="4038601" cy="2667000"/>
          </a:xfrm>
          <a:prstGeom prst="cloudCallout">
            <a:avLst>
              <a:gd name="adj1" fmla="val -73611"/>
              <a:gd name="adj2" fmla="val 8080"/>
            </a:avLst>
          </a:prstGeom>
          <a:solidFill>
            <a:srgbClr val="D9953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solidFill>
                <a:schemeClr val="tx1"/>
              </a:solidFill>
              <a:latin typeface="Andalus" pitchFamily="2" charset="-78"/>
              <a:cs typeface="Andalus" pitchFamily="2" charset="-78"/>
            </a:endParaRPr>
          </a:p>
          <a:p>
            <a:pPr algn="ctr" fontAlgn="auto">
              <a:spcBef>
                <a:spcPts val="0"/>
              </a:spcBef>
              <a:spcAft>
                <a:spcPts val="0"/>
              </a:spcAft>
              <a:defRPr/>
            </a:pPr>
            <a:endParaRPr lang="en-US" b="1" dirty="0">
              <a:solidFill>
                <a:schemeClr val="tx1"/>
              </a:solidFill>
              <a:latin typeface="Andalus" pitchFamily="2" charset="-78"/>
              <a:cs typeface="Andalus" pitchFamily="2" charset="-78"/>
            </a:endParaRPr>
          </a:p>
          <a:p>
            <a:pPr algn="ctr" fontAlgn="auto">
              <a:spcBef>
                <a:spcPts val="0"/>
              </a:spcBef>
              <a:spcAft>
                <a:spcPts val="0"/>
              </a:spcAft>
              <a:defRPr/>
            </a:pPr>
            <a:r>
              <a:rPr lang="en-US" b="1" dirty="0">
                <a:solidFill>
                  <a:schemeClr val="tx1"/>
                </a:solidFill>
                <a:latin typeface="Andalus" pitchFamily="2" charset="-78"/>
                <a:cs typeface="Andalus" pitchFamily="2" charset="-78"/>
              </a:rPr>
              <a:t>Lisa was working on her laptop, to her surprise the laptop hangs and she is forced to reboot her laptop and this is going on for a while.  </a:t>
            </a:r>
          </a:p>
          <a:p>
            <a:pPr algn="ctr" fontAlgn="auto">
              <a:spcBef>
                <a:spcPts val="0"/>
              </a:spcBef>
              <a:spcAft>
                <a:spcPts val="0"/>
              </a:spcAft>
              <a:defRPr/>
            </a:pPr>
            <a:endParaRPr lang="en-US" dirty="0"/>
          </a:p>
        </p:txBody>
      </p:sp>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3" descr="C:\Users\echathr\AppData\Local\Microsoft\Windows\Temporary Internet Files\Content.IE5\Y66PIA3W\MC900055213[1].wmf"/>
          <p:cNvPicPr>
            <a:picLocks noChangeAspect="1" noChangeArrowheads="1"/>
          </p:cNvPicPr>
          <p:nvPr/>
        </p:nvPicPr>
        <p:blipFill>
          <a:blip r:embed="rId2">
            <a:lum bright="-20000" contrast="20000"/>
          </a:blip>
          <a:srcRect/>
          <a:stretch>
            <a:fillRect/>
          </a:stretch>
        </p:blipFill>
        <p:spPr bwMode="auto">
          <a:xfrm>
            <a:off x="762000" y="914400"/>
            <a:ext cx="3143250" cy="1752600"/>
          </a:xfrm>
          <a:prstGeom prst="rect">
            <a:avLst/>
          </a:prstGeom>
          <a:noFill/>
          <a:ln w="9525">
            <a:noFill/>
            <a:miter lim="800000"/>
            <a:headEnd/>
            <a:tailEnd/>
          </a:ln>
        </p:spPr>
      </p:pic>
      <p:pic>
        <p:nvPicPr>
          <p:cNvPr id="33794" name="Picture 7" descr="C:\Users\echathr\AppData\Local\Microsoft\Windows\Temporary Internet Files\Content.IE5\RU1A45ZS\MC900065116[1].wmf"/>
          <p:cNvPicPr>
            <a:picLocks noChangeAspect="1" noChangeArrowheads="1"/>
          </p:cNvPicPr>
          <p:nvPr/>
        </p:nvPicPr>
        <p:blipFill>
          <a:blip r:embed="rId3">
            <a:lum bright="40000" contrast="40000"/>
          </a:blip>
          <a:srcRect/>
          <a:stretch>
            <a:fillRect/>
          </a:stretch>
        </p:blipFill>
        <p:spPr bwMode="auto">
          <a:xfrm>
            <a:off x="6091238" y="3163888"/>
            <a:ext cx="2443162" cy="1941512"/>
          </a:xfrm>
          <a:prstGeom prst="rect">
            <a:avLst/>
          </a:prstGeom>
          <a:noFill/>
          <a:ln w="9525">
            <a:noFill/>
            <a:miter lim="800000"/>
            <a:headEnd/>
            <a:tailEnd/>
          </a:ln>
        </p:spPr>
      </p:pic>
      <p:sp>
        <p:nvSpPr>
          <p:cNvPr id="8" name="Oval Callout 7"/>
          <p:cNvSpPr/>
          <p:nvPr/>
        </p:nvSpPr>
        <p:spPr>
          <a:xfrm>
            <a:off x="4343400" y="266700"/>
            <a:ext cx="3429000" cy="1638300"/>
          </a:xfrm>
          <a:prstGeom prst="wedgeEllipseCallout">
            <a:avLst>
              <a:gd name="adj1" fmla="val -62374"/>
              <a:gd name="adj2" fmla="val 17122"/>
            </a:avLst>
          </a:prstGeom>
          <a:solidFill>
            <a:srgbClr val="D9D9D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latin typeface="Bodoni MT" pitchFamily="18" charset="0"/>
              </a:rPr>
              <a:t>The technician who was driving answers the call from Lisa</a:t>
            </a:r>
          </a:p>
        </p:txBody>
      </p:sp>
      <p:sp>
        <p:nvSpPr>
          <p:cNvPr id="10" name="Oval Callout 9"/>
          <p:cNvSpPr/>
          <p:nvPr/>
        </p:nvSpPr>
        <p:spPr>
          <a:xfrm>
            <a:off x="685800" y="3352800"/>
            <a:ext cx="4495800" cy="2703882"/>
          </a:xfrm>
          <a:prstGeom prst="wedgeEllipseCallout">
            <a:avLst>
              <a:gd name="adj1" fmla="val 66666"/>
              <a:gd name="adj2" fmla="val -18324"/>
            </a:avLst>
          </a:prstGeom>
          <a:solidFill>
            <a:srgbClr val="D9D9D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solidFill>
                <a:schemeClr val="tx1"/>
              </a:solidFill>
              <a:latin typeface="Bodoni MT" pitchFamily="18" charset="0"/>
            </a:endParaRPr>
          </a:p>
          <a:p>
            <a:pPr algn="ctr" fontAlgn="auto">
              <a:spcBef>
                <a:spcPts val="0"/>
              </a:spcBef>
              <a:spcAft>
                <a:spcPts val="0"/>
              </a:spcAft>
              <a:defRPr/>
            </a:pPr>
            <a:endParaRPr lang="en-US" b="1" dirty="0">
              <a:solidFill>
                <a:schemeClr val="tx1"/>
              </a:solidFill>
              <a:latin typeface="Bodoni MT" pitchFamily="18" charset="0"/>
            </a:endParaRPr>
          </a:p>
          <a:p>
            <a:pPr algn="ctr" fontAlgn="auto">
              <a:spcBef>
                <a:spcPts val="0"/>
              </a:spcBef>
              <a:spcAft>
                <a:spcPts val="0"/>
              </a:spcAft>
              <a:defRPr/>
            </a:pPr>
            <a:r>
              <a:rPr lang="en-US" b="1" dirty="0">
                <a:solidFill>
                  <a:schemeClr val="tx1"/>
                </a:solidFill>
                <a:latin typeface="Bodoni MT" pitchFamily="18" charset="0"/>
              </a:rPr>
              <a:t>The technician tries to look up his calendar before he could confirm the appointment with Lisa, as the laptop was not connected to the internet he was not able to get the latest information</a:t>
            </a:r>
            <a:r>
              <a:rPr lang="en-US" b="1" dirty="0">
                <a:solidFill>
                  <a:schemeClr val="tx1"/>
                </a:solidFill>
              </a:rPr>
              <a:t>.</a:t>
            </a:r>
          </a:p>
          <a:p>
            <a:pPr algn="ctr" fontAlgn="auto">
              <a:spcBef>
                <a:spcPts val="0"/>
              </a:spcBef>
              <a:spcAft>
                <a:spcPts val="0"/>
              </a:spcAft>
              <a:defRPr/>
            </a:pPr>
            <a:endParaRPr lang="en-US" dirty="0"/>
          </a:p>
        </p:txBody>
      </p:sp>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4" descr="C:\Users\echathr\AppData\Local\Microsoft\Windows\Temporary Internet Files\Content.IE5\02ZN4LOR\MC900065141[1].wmf"/>
          <p:cNvPicPr>
            <a:picLocks noChangeAspect="1" noChangeArrowheads="1"/>
          </p:cNvPicPr>
          <p:nvPr/>
        </p:nvPicPr>
        <p:blipFill>
          <a:blip r:embed="rId2"/>
          <a:srcRect/>
          <a:stretch>
            <a:fillRect/>
          </a:stretch>
        </p:blipFill>
        <p:spPr bwMode="auto">
          <a:xfrm>
            <a:off x="1068388" y="762000"/>
            <a:ext cx="2208212" cy="2322513"/>
          </a:xfrm>
          <a:prstGeom prst="rect">
            <a:avLst/>
          </a:prstGeom>
          <a:noFill/>
          <a:ln w="9525">
            <a:noFill/>
            <a:miter lim="800000"/>
            <a:headEnd/>
            <a:tailEnd/>
          </a:ln>
        </p:spPr>
      </p:pic>
      <p:sp>
        <p:nvSpPr>
          <p:cNvPr id="6" name="Oval Callout 5"/>
          <p:cNvSpPr/>
          <p:nvPr/>
        </p:nvSpPr>
        <p:spPr>
          <a:xfrm>
            <a:off x="4038600" y="266700"/>
            <a:ext cx="3657600" cy="2247900"/>
          </a:xfrm>
          <a:prstGeom prst="wedgeEllipseCallout">
            <a:avLst>
              <a:gd name="adj1" fmla="val -68453"/>
              <a:gd name="adj2" fmla="val 42195"/>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latin typeface="Bodoni MT" pitchFamily="18" charset="0"/>
              </a:rPr>
              <a:t>The technician decides to write down the details on a piece of paper so he could call Lisa later to confirm her appointment</a:t>
            </a:r>
          </a:p>
        </p:txBody>
      </p:sp>
      <p:pic>
        <p:nvPicPr>
          <p:cNvPr id="34821" name="Picture 6" descr="http://soultravelmultimedia.com/wp-content/uploads/2010/03/Shocked-Expression.jpg"/>
          <p:cNvPicPr>
            <a:picLocks noChangeAspect="1" noChangeArrowheads="1"/>
          </p:cNvPicPr>
          <p:nvPr/>
        </p:nvPicPr>
        <p:blipFill>
          <a:blip r:embed="rId3"/>
          <a:srcRect/>
          <a:stretch>
            <a:fillRect/>
          </a:stretch>
        </p:blipFill>
        <p:spPr bwMode="auto">
          <a:xfrm>
            <a:off x="5540375" y="2895600"/>
            <a:ext cx="2841625" cy="3198813"/>
          </a:xfrm>
          <a:prstGeom prst="rect">
            <a:avLst/>
          </a:prstGeom>
          <a:noFill/>
          <a:ln w="9525">
            <a:noFill/>
            <a:miter lim="800000"/>
            <a:headEnd/>
            <a:tailEnd/>
          </a:ln>
        </p:spPr>
      </p:pic>
      <p:sp>
        <p:nvSpPr>
          <p:cNvPr id="9" name="Oval Callout 8"/>
          <p:cNvSpPr/>
          <p:nvPr/>
        </p:nvSpPr>
        <p:spPr>
          <a:xfrm>
            <a:off x="762000" y="4343399"/>
            <a:ext cx="3886200" cy="1751257"/>
          </a:xfrm>
          <a:prstGeom prst="wedgeEllipseCallout">
            <a:avLst>
              <a:gd name="adj1" fmla="val 56800"/>
              <a:gd name="adj2" fmla="val -48759"/>
            </a:avLst>
          </a:prstGeom>
          <a:solidFill>
            <a:srgbClr val="D9D9D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solidFill>
                <a:schemeClr val="tx1"/>
              </a:solidFill>
              <a:latin typeface="Bodoni MT" pitchFamily="18" charset="0"/>
            </a:endParaRPr>
          </a:p>
          <a:p>
            <a:pPr algn="ctr" fontAlgn="auto">
              <a:spcBef>
                <a:spcPts val="0"/>
              </a:spcBef>
              <a:spcAft>
                <a:spcPts val="0"/>
              </a:spcAft>
              <a:defRPr/>
            </a:pPr>
            <a:r>
              <a:rPr lang="en-US" b="1" dirty="0">
                <a:solidFill>
                  <a:schemeClr val="tx1"/>
                </a:solidFill>
                <a:latin typeface="Bodoni MT" pitchFamily="18" charset="0"/>
              </a:rPr>
              <a:t>The technician forgets to check his schedule and call back Lisa to confirm her appointment.</a:t>
            </a:r>
            <a:endParaRPr lang="en-US" dirty="0"/>
          </a:p>
        </p:txBody>
      </p:sp>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a:off x="1676400" y="2667000"/>
            <a:ext cx="2286000" cy="1981200"/>
          </a:xfrm>
          <a:prstGeom prst="line">
            <a:avLst/>
          </a:prstGeom>
          <a:effectLst>
            <a:outerShdw blurRad="50800" dist="38100" algn="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4" name="Oval Callout 13"/>
          <p:cNvSpPr/>
          <p:nvPr/>
        </p:nvSpPr>
        <p:spPr>
          <a:xfrm>
            <a:off x="3886200" y="263977"/>
            <a:ext cx="3581400" cy="1866900"/>
          </a:xfrm>
          <a:prstGeom prst="wedgeEllipseCallout">
            <a:avLst>
              <a:gd name="adj1" fmla="val -68453"/>
              <a:gd name="adj2" fmla="val 42195"/>
            </a:avLst>
          </a:prstGeom>
          <a:solidFill>
            <a:srgbClr val="D9D9D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solidFill>
                <a:schemeClr val="tx1"/>
              </a:solidFill>
              <a:latin typeface="Bodoni MT" pitchFamily="18" charset="0"/>
            </a:endParaRPr>
          </a:p>
          <a:p>
            <a:pPr algn="ctr" fontAlgn="auto">
              <a:spcBef>
                <a:spcPts val="0"/>
              </a:spcBef>
              <a:spcAft>
                <a:spcPts val="0"/>
              </a:spcAft>
              <a:defRPr/>
            </a:pPr>
            <a:r>
              <a:rPr lang="en-US" b="1" dirty="0">
                <a:solidFill>
                  <a:schemeClr val="tx1"/>
                </a:solidFill>
                <a:latin typeface="Bodoni MT" pitchFamily="18" charset="0"/>
              </a:rPr>
              <a:t>The technician calls Lisa and asks for apology before scheduling an appointment</a:t>
            </a:r>
          </a:p>
        </p:txBody>
      </p:sp>
      <p:sp>
        <p:nvSpPr>
          <p:cNvPr id="15" name="Cloud Callout 14"/>
          <p:cNvSpPr/>
          <p:nvPr/>
        </p:nvSpPr>
        <p:spPr>
          <a:xfrm>
            <a:off x="4876800" y="2895600"/>
            <a:ext cx="3581400" cy="2286000"/>
          </a:xfrm>
          <a:prstGeom prst="cloudCallout">
            <a:avLst>
              <a:gd name="adj1" fmla="val -70304"/>
              <a:gd name="adj2" fmla="val 40357"/>
            </a:avLst>
          </a:prstGeom>
          <a:solidFill>
            <a:srgbClr val="D9953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latin typeface="Bodoni MT" pitchFamily="18" charset="0"/>
              </a:rPr>
              <a:t>Lisa was mad at the technician for his negligence, but agrees for an appointment the following day</a:t>
            </a:r>
            <a:endParaRPr lang="en-US" dirty="0"/>
          </a:p>
        </p:txBody>
      </p:sp>
      <p:pic>
        <p:nvPicPr>
          <p:cNvPr id="35848" name="Picture 2"/>
          <p:cNvPicPr>
            <a:picLocks noChangeAspect="1" noChangeArrowheads="1"/>
          </p:cNvPicPr>
          <p:nvPr/>
        </p:nvPicPr>
        <p:blipFill>
          <a:blip r:embed="rId2"/>
          <a:srcRect/>
          <a:stretch>
            <a:fillRect/>
          </a:stretch>
        </p:blipFill>
        <p:spPr bwMode="auto">
          <a:xfrm rot="-3177625">
            <a:off x="1806575" y="4176713"/>
            <a:ext cx="2581275" cy="1419225"/>
          </a:xfrm>
          <a:prstGeom prst="rect">
            <a:avLst/>
          </a:prstGeom>
          <a:noFill/>
          <a:ln w="9525">
            <a:noFill/>
            <a:miter lim="800000"/>
            <a:headEnd/>
            <a:tailEnd/>
          </a:ln>
        </p:spPr>
      </p:pic>
      <p:pic>
        <p:nvPicPr>
          <p:cNvPr id="35849" name="Picture 3"/>
          <p:cNvPicPr>
            <a:picLocks noChangeAspect="1" noChangeArrowheads="1"/>
          </p:cNvPicPr>
          <p:nvPr/>
        </p:nvPicPr>
        <p:blipFill>
          <a:blip r:embed="rId3"/>
          <a:srcRect/>
          <a:stretch>
            <a:fillRect/>
          </a:stretch>
        </p:blipFill>
        <p:spPr bwMode="auto">
          <a:xfrm rot="-2677573">
            <a:off x="576263" y="1033463"/>
            <a:ext cx="2771775" cy="1857375"/>
          </a:xfrm>
          <a:prstGeom prst="rect">
            <a:avLst/>
          </a:prstGeom>
          <a:noFill/>
          <a:ln w="9525">
            <a:noFill/>
            <a:miter lim="800000"/>
            <a:headEnd/>
            <a:tailEnd/>
          </a:ln>
        </p:spPr>
      </p:pic>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C:\Users\echathr\AppData\Local\Microsoft\Windows\Temporary Internet Files\Content.IE5\02ZN4LOR\MC900056851[1].wmf"/>
          <p:cNvPicPr>
            <a:picLocks noChangeAspect="1" noChangeArrowheads="1"/>
          </p:cNvPicPr>
          <p:nvPr/>
        </p:nvPicPr>
        <p:blipFill>
          <a:blip r:embed="rId2"/>
          <a:srcRect/>
          <a:stretch>
            <a:fillRect/>
          </a:stretch>
        </p:blipFill>
        <p:spPr bwMode="auto">
          <a:xfrm rot="-1387784">
            <a:off x="1042988" y="931863"/>
            <a:ext cx="2389187" cy="2365375"/>
          </a:xfrm>
          <a:prstGeom prst="rect">
            <a:avLst/>
          </a:prstGeom>
          <a:noFill/>
          <a:ln w="9525">
            <a:noFill/>
            <a:miter lim="800000"/>
            <a:headEnd/>
            <a:tailEnd/>
          </a:ln>
        </p:spPr>
      </p:pic>
      <p:sp>
        <p:nvSpPr>
          <p:cNvPr id="4" name="Oval Callout 3"/>
          <p:cNvSpPr/>
          <p:nvPr/>
        </p:nvSpPr>
        <p:spPr>
          <a:xfrm>
            <a:off x="4267200" y="533400"/>
            <a:ext cx="3200400" cy="1564823"/>
          </a:xfrm>
          <a:prstGeom prst="wedgeEllipseCallout">
            <a:avLst>
              <a:gd name="adj1" fmla="val -62331"/>
              <a:gd name="adj2" fmla="val 38021"/>
            </a:avLst>
          </a:prstGeom>
          <a:solidFill>
            <a:srgbClr val="D9D9D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latin typeface="Bodoni MT" pitchFamily="18" charset="0"/>
              </a:rPr>
              <a:t>The technician forgets his GPS and struggles to find Lisa’s house</a:t>
            </a:r>
          </a:p>
        </p:txBody>
      </p:sp>
      <p:sp>
        <p:nvSpPr>
          <p:cNvPr id="5" name="Oval Callout 4"/>
          <p:cNvSpPr/>
          <p:nvPr/>
        </p:nvSpPr>
        <p:spPr>
          <a:xfrm>
            <a:off x="1295400" y="4114800"/>
            <a:ext cx="3276600" cy="1600201"/>
          </a:xfrm>
          <a:prstGeom prst="wedgeEllipseCallout">
            <a:avLst>
              <a:gd name="adj1" fmla="val 67099"/>
              <a:gd name="adj2" fmla="val -18147"/>
            </a:avLst>
          </a:prstGeom>
          <a:solidFill>
            <a:srgbClr val="D9D9D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latin typeface="Bodoni MT" pitchFamily="18" charset="0"/>
              </a:rPr>
              <a:t>Finally the technician reaches Lisa’s house but he was late for his appointment</a:t>
            </a:r>
          </a:p>
        </p:txBody>
      </p:sp>
      <p:pic>
        <p:nvPicPr>
          <p:cNvPr id="36872" name="Picture 3"/>
          <p:cNvPicPr>
            <a:picLocks noChangeAspect="1" noChangeArrowheads="1"/>
          </p:cNvPicPr>
          <p:nvPr/>
        </p:nvPicPr>
        <p:blipFill>
          <a:blip r:embed="rId3"/>
          <a:srcRect/>
          <a:stretch>
            <a:fillRect/>
          </a:stretch>
        </p:blipFill>
        <p:spPr bwMode="auto">
          <a:xfrm rot="-1949617">
            <a:off x="5408613" y="3298825"/>
            <a:ext cx="2676525" cy="2171700"/>
          </a:xfrm>
          <a:prstGeom prst="rect">
            <a:avLst/>
          </a:prstGeom>
          <a:noFill/>
          <a:ln w="9525">
            <a:noFill/>
            <a:miter lim="800000"/>
            <a:headEnd/>
            <a:tailEnd/>
          </a:ln>
        </p:spPr>
      </p:pic>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4"/>
          <p:cNvSpPr>
            <a:spLocks noGrp="1"/>
          </p:cNvSpPr>
          <p:nvPr>
            <p:ph type="title"/>
          </p:nvPr>
        </p:nvSpPr>
        <p:spPr/>
        <p:txBody>
          <a:bodyPr/>
          <a:lstStyle/>
          <a:p>
            <a:r>
              <a:rPr lang="en-US" sz="4400" smtClean="0">
                <a:hlinkClick r:id="rId2"/>
              </a:rPr>
              <a:t>PROTOTYPE</a:t>
            </a:r>
            <a:endParaRPr lang="en-US" sz="4400" smtClean="0"/>
          </a:p>
        </p:txBody>
      </p:sp>
      <p:sp>
        <p:nvSpPr>
          <p:cNvPr id="37891" name="Title 4"/>
          <p:cNvSpPr>
            <a:spLocks/>
          </p:cNvSpPr>
          <p:nvPr/>
        </p:nvSpPr>
        <p:spPr bwMode="auto">
          <a:xfrm>
            <a:off x="2286000" y="3124200"/>
            <a:ext cx="5638800" cy="1362075"/>
          </a:xfrm>
          <a:prstGeom prst="rect">
            <a:avLst/>
          </a:prstGeom>
          <a:noFill/>
          <a:ln w="9525">
            <a:noFill/>
            <a:miter lim="800000"/>
            <a:headEnd/>
            <a:tailEnd/>
          </a:ln>
        </p:spPr>
        <p:txBody>
          <a:bodyPr anchor="b"/>
          <a:lstStyle/>
          <a:p>
            <a:r>
              <a:rPr lang="en-US" sz="4400">
                <a:solidFill>
                  <a:schemeClr val="bg1"/>
                </a:solidFill>
                <a:latin typeface="Rockwell"/>
                <a:hlinkClick r:id="rId2"/>
              </a:rPr>
              <a:t>PROTOTYPE</a:t>
            </a:r>
            <a:endParaRPr lang="en-US" sz="4400">
              <a:solidFill>
                <a:schemeClr val="bg1"/>
              </a:solidFill>
              <a:latin typeface="Rockwell"/>
            </a:endParaRPr>
          </a:p>
        </p:txBody>
      </p:sp>
      <p:sp>
        <p:nvSpPr>
          <p:cNvPr id="37892" name="Title 4"/>
          <p:cNvSpPr>
            <a:spLocks/>
          </p:cNvSpPr>
          <p:nvPr/>
        </p:nvSpPr>
        <p:spPr bwMode="auto">
          <a:xfrm>
            <a:off x="2286000" y="3124200"/>
            <a:ext cx="5638800" cy="1362075"/>
          </a:xfrm>
          <a:prstGeom prst="rect">
            <a:avLst/>
          </a:prstGeom>
          <a:noFill/>
          <a:ln w="9525">
            <a:noFill/>
            <a:miter lim="800000"/>
            <a:headEnd/>
            <a:tailEnd/>
          </a:ln>
        </p:spPr>
        <p:txBody>
          <a:bodyPr anchor="b"/>
          <a:lstStyle/>
          <a:p>
            <a:r>
              <a:rPr lang="en-US" sz="4400">
                <a:solidFill>
                  <a:schemeClr val="bg1"/>
                </a:solidFill>
                <a:latin typeface="Rockwell"/>
                <a:hlinkClick r:id="rId2"/>
              </a:rPr>
              <a:t>PROTOTYPE</a:t>
            </a:r>
            <a:endParaRPr lang="en-US" sz="4400">
              <a:solidFill>
                <a:schemeClr val="bg1"/>
              </a:solidFill>
              <a:latin typeface="Rockwell"/>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idx="4294967295"/>
          </p:nvPr>
        </p:nvSpPr>
        <p:spPr/>
        <p:txBody>
          <a:bodyPr/>
          <a:lstStyle/>
          <a:p>
            <a:pPr algn="ctr"/>
            <a:r>
              <a:rPr lang="en-US" smtClean="0"/>
              <a:t>Justification</a:t>
            </a:r>
            <a:br>
              <a:rPr lang="en-US" smtClean="0"/>
            </a:br>
            <a:endParaRPr lang="en-US" smtClean="0"/>
          </a:p>
        </p:txBody>
      </p:sp>
      <p:sp>
        <p:nvSpPr>
          <p:cNvPr id="3" name="Content Placeholder 2"/>
          <p:cNvSpPr>
            <a:spLocks noGrp="1"/>
          </p:cNvSpPr>
          <p:nvPr>
            <p:ph idx="4294967295"/>
          </p:nvPr>
        </p:nvSpPr>
        <p:spPr>
          <a:xfrm>
            <a:off x="533400" y="1447800"/>
            <a:ext cx="7556500" cy="4449763"/>
          </a:xfrm>
        </p:spPr>
        <p:txBody>
          <a:bodyPr>
            <a:normAutofit lnSpcReduction="10000"/>
          </a:bodyPr>
          <a:lstStyle/>
          <a:p>
            <a:pPr marL="381000" indent="-381000">
              <a:buFont typeface="Wingdings" pitchFamily="2" charset="2"/>
              <a:buNone/>
            </a:pPr>
            <a:r>
              <a:rPr lang="en-US" sz="1800" smtClean="0"/>
              <a:t>1.  IntelliTrac is exclusively made for individual technicians / client, while others need a lot of different kind of setups and system specifications.</a:t>
            </a:r>
          </a:p>
          <a:p>
            <a:pPr marL="381000" indent="-381000">
              <a:buFont typeface="Wingdings" pitchFamily="2" charset="2"/>
              <a:buNone/>
            </a:pPr>
            <a:r>
              <a:rPr lang="en-US" sz="1800" smtClean="0"/>
              <a:t>2. IntelliTrac do not need internet connection to fetch the data, it is stand alone application running from your Smartphone and saving the data in your Smartphone.</a:t>
            </a:r>
          </a:p>
          <a:p>
            <a:pPr marL="381000" indent="-381000">
              <a:buFont typeface="Wingdings" pitchFamily="2" charset="2"/>
              <a:buNone/>
            </a:pPr>
            <a:r>
              <a:rPr lang="en-US" sz="1800" smtClean="0"/>
              <a:t>3.  Big icons within the application are designed that way so you can easily tap them and  schedule tickets / tasks even when technician / client is busy in a job.</a:t>
            </a:r>
          </a:p>
          <a:p>
            <a:pPr marL="381000" indent="-381000">
              <a:buFont typeface="Wingdings" pitchFamily="2" charset="2"/>
              <a:buNone/>
            </a:pPr>
            <a:r>
              <a:rPr lang="en-US" sz="1800" smtClean="0"/>
              <a:t>4. IntelliTrac can be used by any individual even if user doing grocery, mall shopping or any other daily routine work.</a:t>
            </a:r>
          </a:p>
          <a:p>
            <a:pPr marL="381000" indent="-381000">
              <a:buFont typeface="Wingdings" pitchFamily="2" charset="2"/>
              <a:buNone/>
            </a:pPr>
            <a:r>
              <a:rPr lang="en-US" sz="1800" smtClean="0"/>
              <a:t>5.  IntelliTrac has an integrated calendar which has different view for user’s ease.</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algn="ctr"/>
            <a:r>
              <a:rPr lang="en-US" smtClean="0"/>
              <a:t>Justification cont…</a:t>
            </a:r>
            <a:br>
              <a:rPr lang="en-US" smtClean="0"/>
            </a:br>
            <a:endParaRPr lang="en-US" smtClean="0"/>
          </a:p>
        </p:txBody>
      </p:sp>
      <p:sp>
        <p:nvSpPr>
          <p:cNvPr id="3" name="Content Placeholder 2"/>
          <p:cNvSpPr>
            <a:spLocks noGrp="1"/>
          </p:cNvSpPr>
          <p:nvPr>
            <p:ph idx="1"/>
          </p:nvPr>
        </p:nvSpPr>
        <p:spPr>
          <a:xfrm>
            <a:off x="533400" y="1371600"/>
            <a:ext cx="7556500" cy="5181600"/>
          </a:xfrm>
        </p:spPr>
        <p:txBody>
          <a:bodyPr>
            <a:normAutofit/>
          </a:bodyPr>
          <a:lstStyle/>
          <a:p>
            <a:pPr>
              <a:buFont typeface="Wingdings" pitchFamily="2" charset="2"/>
              <a:buNone/>
            </a:pPr>
            <a:r>
              <a:rPr lang="en-US" sz="1600" dirty="0" smtClean="0"/>
              <a:t>6. IntelliTrac can create a follow-up reminder that will prompt be on a specific date and time to get back to a particular ticket.</a:t>
            </a:r>
          </a:p>
          <a:p>
            <a:pPr>
              <a:buFont typeface="Wingdings" pitchFamily="2" charset="2"/>
              <a:buNone/>
            </a:pPr>
            <a:r>
              <a:rPr lang="en-US" sz="1600" dirty="0" smtClean="0"/>
              <a:t>7. Easily organize, prioritize and engage with others on support requests to ensure your customers get accurate and timely responses.</a:t>
            </a:r>
          </a:p>
          <a:p>
            <a:pPr>
              <a:buFont typeface="Wingdings" pitchFamily="2" charset="2"/>
              <a:buNone/>
            </a:pPr>
            <a:r>
              <a:rPr lang="en-US" sz="1600" dirty="0" smtClean="0"/>
              <a:t>8. IntelliTrac guides you till customer’s location via GPS functionality of your own Smartphone.</a:t>
            </a:r>
          </a:p>
          <a:p>
            <a:pPr>
              <a:buFont typeface="Wingdings" pitchFamily="2" charset="2"/>
              <a:buNone/>
            </a:pPr>
            <a:r>
              <a:rPr lang="en-US" sz="1600" dirty="0" smtClean="0"/>
              <a:t>9.   This is made specifically to help your business grow.</a:t>
            </a:r>
          </a:p>
          <a:p>
            <a:pPr>
              <a:buFont typeface="Wingdings" pitchFamily="2" charset="2"/>
              <a:buNone/>
            </a:pPr>
            <a:r>
              <a:rPr lang="en-US" sz="1600" dirty="0" smtClean="0"/>
              <a:t>10. No any Smartphone application in the market has the feature to take the signatures via your Smartphone’s touch screen and email the ticket summary right away to as many persons you want.</a:t>
            </a:r>
          </a:p>
          <a:p>
            <a:pPr>
              <a:buFont typeface="Wingdings" pitchFamily="2" charset="2"/>
              <a:buNone/>
            </a:pPr>
            <a:r>
              <a:rPr lang="en-US" sz="1600" dirty="0" smtClean="0"/>
              <a:t>11. It can attach real time videos to your ticket summary as a proof for your future references.</a:t>
            </a:r>
          </a:p>
          <a:p>
            <a:pPr>
              <a:buFont typeface="Wingdings" pitchFamily="2" charset="2"/>
              <a:buNone/>
            </a:pPr>
            <a:r>
              <a:rPr lang="en-US" sz="1600" dirty="0" smtClean="0"/>
              <a:t>12.  Last but the greatest that it’s the best and the cheapest to help you in making you and your business big.</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Table of Contents	</a:t>
            </a:r>
            <a:endParaRPr lang="en-US" dirty="0"/>
          </a:p>
        </p:txBody>
      </p:sp>
      <p:sp>
        <p:nvSpPr>
          <p:cNvPr id="8" name="Content Placeholder 7"/>
          <p:cNvSpPr>
            <a:spLocks noGrp="1"/>
          </p:cNvSpPr>
          <p:nvPr>
            <p:ph idx="1"/>
          </p:nvPr>
        </p:nvSpPr>
        <p:spPr>
          <a:xfrm>
            <a:off x="498475" y="1295400"/>
            <a:ext cx="7556500" cy="4830763"/>
          </a:xfrm>
        </p:spPr>
        <p:txBody>
          <a:bodyPr/>
          <a:lstStyle/>
          <a:p>
            <a:r>
              <a:rPr lang="en-US" dirty="0" smtClean="0"/>
              <a:t>Introduction</a:t>
            </a:r>
          </a:p>
          <a:p>
            <a:r>
              <a:rPr lang="en-US" dirty="0" smtClean="0"/>
              <a:t>Overall Use Case &amp; Sample </a:t>
            </a:r>
            <a:r>
              <a:rPr lang="en-US" dirty="0"/>
              <a:t>T</a:t>
            </a:r>
            <a:r>
              <a:rPr lang="en-US" dirty="0" smtClean="0"/>
              <a:t>est Case </a:t>
            </a:r>
          </a:p>
          <a:p>
            <a:r>
              <a:rPr lang="en-US" dirty="0" smtClean="0"/>
              <a:t>Functional requirements                            </a:t>
            </a:r>
          </a:p>
          <a:p>
            <a:r>
              <a:rPr lang="en-US" dirty="0" smtClean="0"/>
              <a:t>Enterprise domain model</a:t>
            </a:r>
          </a:p>
          <a:p>
            <a:r>
              <a:rPr lang="en-US" dirty="0" smtClean="0"/>
              <a:t>Non-functional requirements</a:t>
            </a:r>
          </a:p>
          <a:p>
            <a:r>
              <a:rPr lang="en-US" dirty="0" smtClean="0"/>
              <a:t>Functional goal model</a:t>
            </a:r>
          </a:p>
          <a:p>
            <a:r>
              <a:rPr lang="en-US" dirty="0" smtClean="0"/>
              <a:t> Scenario</a:t>
            </a:r>
          </a:p>
          <a:p>
            <a:r>
              <a:rPr lang="en-US" dirty="0" smtClean="0"/>
              <a:t>Prototype</a:t>
            </a:r>
          </a:p>
          <a:p>
            <a:r>
              <a:rPr lang="en-US" dirty="0"/>
              <a:t>J</a:t>
            </a:r>
            <a:r>
              <a:rPr lang="en-US" dirty="0" smtClean="0"/>
              <a:t>ustification</a:t>
            </a:r>
          </a:p>
          <a:p>
            <a:endParaRPr lang="en-US" dirty="0"/>
          </a:p>
        </p:txBody>
      </p:sp>
      <p:pic>
        <p:nvPicPr>
          <p:cNvPr id="9" name="Picture 8"/>
          <p:cNvPicPr>
            <a:picLocks noChangeAspect="1"/>
          </p:cNvPicPr>
          <p:nvPr/>
        </p:nvPicPr>
        <p:blipFill>
          <a:blip r:embed="rId2"/>
          <a:stretch>
            <a:fillRect/>
          </a:stretch>
        </p:blipFill>
        <p:spPr>
          <a:xfrm>
            <a:off x="5257800" y="228600"/>
            <a:ext cx="2743200" cy="2667000"/>
          </a:xfrm>
          <a:prstGeom prst="rect">
            <a:avLst/>
          </a:prstGeom>
        </p:spPr>
      </p:pic>
    </p:spTree>
    <p:extLst>
      <p:ext uri="{BB962C8B-B14F-4D97-AF65-F5344CB8AC3E}">
        <p14:creationId xmlns:p14="http://schemas.microsoft.com/office/powerpoint/2010/main" val="116654870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1295400" y="3124200"/>
            <a:ext cx="4876800" cy="1066800"/>
          </a:xfrm>
        </p:spPr>
        <p:txBody>
          <a:bodyPr/>
          <a:lstStyle/>
          <a:p>
            <a:r>
              <a:rPr lang="en-US" sz="6000" dirty="0" smtClean="0"/>
              <a:t>Questions</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37"/>
                                        </p:tgtEl>
                                        <p:attrNameLst>
                                          <p:attrName>style.visibility</p:attrName>
                                        </p:attrNameLst>
                                      </p:cBhvr>
                                      <p:to>
                                        <p:strVal val="visible"/>
                                      </p:to>
                                    </p:set>
                                    <p:anim calcmode="lin" valueType="num">
                                      <p:cBhvr additive="base">
                                        <p:cTn id="7" dur="500" fill="hold"/>
                                        <p:tgtEl>
                                          <p:spTgt spid="39937"/>
                                        </p:tgtEl>
                                        <p:attrNameLst>
                                          <p:attrName>ppt_x</p:attrName>
                                        </p:attrNameLst>
                                      </p:cBhvr>
                                      <p:tavLst>
                                        <p:tav tm="0">
                                          <p:val>
                                            <p:strVal val="#ppt_x"/>
                                          </p:val>
                                        </p:tav>
                                        <p:tav tm="100000">
                                          <p:val>
                                            <p:strVal val="#ppt_x"/>
                                          </p:val>
                                        </p:tav>
                                      </p:tavLst>
                                    </p:anim>
                                    <p:anim calcmode="lin" valueType="num">
                                      <p:cBhvr additive="base">
                                        <p:cTn id="8" dur="500" fill="hold"/>
                                        <p:tgtEl>
                                          <p:spTgt spid="399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6"/>
          <p:cNvSpPr>
            <a:spLocks noGrp="1"/>
          </p:cNvSpPr>
          <p:nvPr>
            <p:ph type="title"/>
          </p:nvPr>
        </p:nvSpPr>
        <p:spPr>
          <a:xfrm>
            <a:off x="685800" y="179388"/>
            <a:ext cx="7556500" cy="1116012"/>
          </a:xfrm>
        </p:spPr>
        <p:txBody>
          <a:bodyPr/>
          <a:lstStyle/>
          <a:p>
            <a:r>
              <a:rPr lang="en-US" smtClean="0"/>
              <a:t>Introduction</a:t>
            </a:r>
          </a:p>
        </p:txBody>
      </p:sp>
      <p:pic>
        <p:nvPicPr>
          <p:cNvPr id="23554" name="Content Placeholder 14"/>
          <p:cNvPicPr>
            <a:picLocks noGrp="1" noChangeAspect="1"/>
          </p:cNvPicPr>
          <p:nvPr>
            <p:ph idx="1"/>
          </p:nvPr>
        </p:nvPicPr>
        <p:blipFill>
          <a:blip r:embed="rId2"/>
          <a:srcRect t="11491" b="11491"/>
          <a:stretch>
            <a:fillRect/>
          </a:stretch>
        </p:blipFill>
        <p:spPr>
          <a:xfrm>
            <a:off x="2438400" y="990600"/>
            <a:ext cx="1371600" cy="1371600"/>
          </a:xfrm>
        </p:spPr>
      </p:pic>
      <p:sp>
        <p:nvSpPr>
          <p:cNvPr id="21" name="Circular Arrow 20"/>
          <p:cNvSpPr/>
          <p:nvPr/>
        </p:nvSpPr>
        <p:spPr>
          <a:xfrm rot="2919693">
            <a:off x="3256757" y="1991519"/>
            <a:ext cx="1112837" cy="1057275"/>
          </a:xfrm>
          <a:prstGeom prst="circularArrow">
            <a:avLst>
              <a:gd name="adj1" fmla="val 12500"/>
              <a:gd name="adj2" fmla="val 1142319"/>
              <a:gd name="adj3" fmla="val 20457681"/>
              <a:gd name="adj4" fmla="val 11854159"/>
              <a:gd name="adj5" fmla="val 12500"/>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solidFill>
                <a:schemeClr val="tx1"/>
              </a:solidFill>
            </a:endParaRPr>
          </a:p>
        </p:txBody>
      </p:sp>
      <p:sp>
        <p:nvSpPr>
          <p:cNvPr id="23556" name="Content Placeholder 4"/>
          <p:cNvSpPr txBox="1">
            <a:spLocks/>
          </p:cNvSpPr>
          <p:nvPr/>
        </p:nvSpPr>
        <p:spPr bwMode="auto">
          <a:xfrm>
            <a:off x="4724400" y="1752600"/>
            <a:ext cx="4343400" cy="5105400"/>
          </a:xfrm>
          <a:prstGeom prst="rect">
            <a:avLst/>
          </a:prstGeom>
          <a:noFill/>
          <a:ln w="9525">
            <a:noFill/>
            <a:miter lim="800000"/>
            <a:headEnd/>
            <a:tailEnd/>
          </a:ln>
        </p:spPr>
        <p:txBody>
          <a:bodyPr/>
          <a:lstStyle/>
          <a:p>
            <a:pPr marL="228600" indent="-228600">
              <a:spcBef>
                <a:spcPts val="2000"/>
              </a:spcBef>
              <a:buClr>
                <a:schemeClr val="accent1"/>
              </a:buClr>
              <a:buSzPct val="75000"/>
              <a:buFont typeface="Wingdings" pitchFamily="2" charset="2"/>
              <a:buChar char="n"/>
            </a:pPr>
            <a:r>
              <a:rPr lang="en-US" sz="2000">
                <a:solidFill>
                  <a:srgbClr val="595959"/>
                </a:solidFill>
                <a:latin typeface="Rockwell"/>
              </a:rPr>
              <a:t>intelliTrac is a Smartphone application, whose purpose is to help technicians store the information generally contained in a service ticket.</a:t>
            </a:r>
          </a:p>
          <a:p>
            <a:pPr marL="228600" indent="-228600">
              <a:spcBef>
                <a:spcPts val="2000"/>
              </a:spcBef>
              <a:buClr>
                <a:schemeClr val="accent1"/>
              </a:buClr>
              <a:buSzPct val="75000"/>
              <a:buFont typeface="Wingdings" pitchFamily="2" charset="2"/>
              <a:buChar char="n"/>
            </a:pPr>
            <a:r>
              <a:rPr lang="en-US" sz="2000">
                <a:solidFill>
                  <a:srgbClr val="595959"/>
                </a:solidFill>
                <a:latin typeface="Rockwell"/>
              </a:rPr>
              <a:t>This app schedules a ticket, then guides you to reach the customer, stores the relevant information for that job, and can even create a report. </a:t>
            </a:r>
          </a:p>
          <a:p>
            <a:pPr lvl="1" indent="-228600">
              <a:spcBef>
                <a:spcPts val="600"/>
              </a:spcBef>
              <a:buClr>
                <a:srgbClr val="B870B8"/>
              </a:buClr>
              <a:buSzPct val="75000"/>
              <a:buFont typeface="Wingdings" pitchFamily="2" charset="2"/>
              <a:buChar char="n"/>
            </a:pPr>
            <a:r>
              <a:rPr lang="en-US" sz="2000">
                <a:solidFill>
                  <a:srgbClr val="595959"/>
                </a:solidFill>
                <a:latin typeface="Rockwell"/>
              </a:rPr>
              <a:t>Scheduling</a:t>
            </a:r>
          </a:p>
          <a:p>
            <a:pPr lvl="1" indent="-228600">
              <a:spcBef>
                <a:spcPts val="600"/>
              </a:spcBef>
              <a:buClr>
                <a:srgbClr val="B870B8"/>
              </a:buClr>
              <a:buSzPct val="75000"/>
              <a:buFont typeface="Wingdings" pitchFamily="2" charset="2"/>
              <a:buChar char="n"/>
            </a:pPr>
            <a:r>
              <a:rPr lang="en-US" sz="2000">
                <a:solidFill>
                  <a:srgbClr val="595959"/>
                </a:solidFill>
                <a:latin typeface="Rockwell"/>
              </a:rPr>
              <a:t>Location</a:t>
            </a:r>
          </a:p>
          <a:p>
            <a:pPr lvl="1" indent="-228600">
              <a:spcBef>
                <a:spcPts val="600"/>
              </a:spcBef>
              <a:buClr>
                <a:srgbClr val="B870B8"/>
              </a:buClr>
              <a:buSzPct val="75000"/>
              <a:buFont typeface="Wingdings" pitchFamily="2" charset="2"/>
              <a:buChar char="n"/>
            </a:pPr>
            <a:r>
              <a:rPr lang="en-US" sz="2000">
                <a:solidFill>
                  <a:srgbClr val="595959"/>
                </a:solidFill>
                <a:latin typeface="Rockwell"/>
              </a:rPr>
              <a:t>Annotation</a:t>
            </a:r>
          </a:p>
          <a:p>
            <a:pPr lvl="1" indent="-228600">
              <a:spcBef>
                <a:spcPts val="600"/>
              </a:spcBef>
              <a:buClr>
                <a:srgbClr val="B870B8"/>
              </a:buClr>
              <a:buSzPct val="75000"/>
              <a:buFont typeface="Wingdings" pitchFamily="2" charset="2"/>
              <a:buChar char="n"/>
            </a:pPr>
            <a:r>
              <a:rPr lang="en-US" sz="2000">
                <a:solidFill>
                  <a:srgbClr val="595959"/>
                </a:solidFill>
                <a:latin typeface="Rockwell"/>
              </a:rPr>
              <a:t>Reporting</a:t>
            </a:r>
          </a:p>
          <a:p>
            <a:pPr marL="228600" indent="-228600">
              <a:spcBef>
                <a:spcPts val="2000"/>
              </a:spcBef>
              <a:buClr>
                <a:schemeClr val="accent1"/>
              </a:buClr>
              <a:buSzPct val="75000"/>
              <a:buFont typeface="Wingdings" pitchFamily="2" charset="2"/>
              <a:buChar char="n"/>
            </a:pPr>
            <a:endParaRPr lang="en-US" sz="2000">
              <a:solidFill>
                <a:srgbClr val="595959"/>
              </a:solidFill>
              <a:latin typeface="Rockwell"/>
            </a:endParaRPr>
          </a:p>
        </p:txBody>
      </p:sp>
      <p:pic>
        <p:nvPicPr>
          <p:cNvPr id="23" name="Picture Placeholder 1"/>
          <p:cNvPicPr>
            <a:picLocks noChangeAspect="1"/>
          </p:cNvPicPr>
          <p:nvPr/>
        </p:nvPicPr>
        <p:blipFill>
          <a:blip r:embed="rId3">
            <a:duotone>
              <a:schemeClr val="accent2">
                <a:shade val="45000"/>
                <a:satMod val="135000"/>
              </a:schemeClr>
              <a:prstClr val="white"/>
            </a:duotone>
            <a:extLst/>
          </a:blip>
          <a:srcRect l="12198" r="12198"/>
          <a:stretch>
            <a:fillRect/>
          </a:stretch>
        </p:blipFill>
        <p:spPr>
          <a:xfrm>
            <a:off x="3505200" y="2971800"/>
            <a:ext cx="1143000" cy="1132840"/>
          </a:xfrm>
          <a:prstGeom prst="rect">
            <a:avLst/>
          </a:prstGeom>
        </p:spPr>
      </p:pic>
      <p:sp>
        <p:nvSpPr>
          <p:cNvPr id="24" name="Circular Arrow 23"/>
          <p:cNvSpPr/>
          <p:nvPr/>
        </p:nvSpPr>
        <p:spPr>
          <a:xfrm rot="5400000">
            <a:off x="3581400" y="3962400"/>
            <a:ext cx="914400" cy="914400"/>
          </a:xfrm>
          <a:prstGeom prst="circularArrow">
            <a:avLst>
              <a:gd name="adj1" fmla="val 12500"/>
              <a:gd name="adj2" fmla="val 1142319"/>
              <a:gd name="adj3" fmla="val 20457681"/>
              <a:gd name="adj4" fmla="val 11854159"/>
              <a:gd name="adj5" fmla="val 12500"/>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solidFill>
                <a:schemeClr val="tx1"/>
              </a:solidFill>
            </a:endParaRPr>
          </a:p>
        </p:txBody>
      </p:sp>
      <p:sp>
        <p:nvSpPr>
          <p:cNvPr id="25" name="Circular Arrow 24"/>
          <p:cNvSpPr/>
          <p:nvPr/>
        </p:nvSpPr>
        <p:spPr>
          <a:xfrm rot="10094217">
            <a:off x="2139950" y="5584825"/>
            <a:ext cx="1066800" cy="914400"/>
          </a:xfrm>
          <a:prstGeom prst="circularArrow">
            <a:avLst>
              <a:gd name="adj1" fmla="val 12500"/>
              <a:gd name="adj2" fmla="val 1142319"/>
              <a:gd name="adj3" fmla="val 20457681"/>
              <a:gd name="adj4" fmla="val 11854159"/>
              <a:gd name="adj5" fmla="val 12500"/>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solidFill>
                <a:schemeClr val="tx1"/>
              </a:solidFill>
            </a:endParaRPr>
          </a:p>
        </p:txBody>
      </p:sp>
      <p:sp>
        <p:nvSpPr>
          <p:cNvPr id="26" name="Circular Arrow 25"/>
          <p:cNvSpPr/>
          <p:nvPr/>
        </p:nvSpPr>
        <p:spPr>
          <a:xfrm rot="14236283">
            <a:off x="23019" y="4521994"/>
            <a:ext cx="928687" cy="923925"/>
          </a:xfrm>
          <a:prstGeom prst="circularArrow">
            <a:avLst>
              <a:gd name="adj1" fmla="val 12500"/>
              <a:gd name="adj2" fmla="val 1142319"/>
              <a:gd name="adj3" fmla="val 20457681"/>
              <a:gd name="adj4" fmla="val 11854159"/>
              <a:gd name="adj5" fmla="val 12500"/>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solidFill>
                <a:schemeClr val="tx1"/>
              </a:solidFill>
            </a:endParaRPr>
          </a:p>
        </p:txBody>
      </p:sp>
      <p:sp>
        <p:nvSpPr>
          <p:cNvPr id="28" name="Striped Right Arrow 27"/>
          <p:cNvSpPr/>
          <p:nvPr/>
        </p:nvSpPr>
        <p:spPr>
          <a:xfrm rot="3941064">
            <a:off x="1405074" y="2588151"/>
            <a:ext cx="939999" cy="332682"/>
          </a:xfrm>
          <a:prstGeom prst="stripedRightArrow">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23564" name="Content Placeholder 6"/>
          <p:cNvPicPr>
            <a:picLocks noChangeAspect="1"/>
          </p:cNvPicPr>
          <p:nvPr/>
        </p:nvPicPr>
        <p:blipFill>
          <a:blip r:embed="rId4"/>
          <a:srcRect t="2022" b="2022"/>
          <a:stretch>
            <a:fillRect/>
          </a:stretch>
        </p:blipFill>
        <p:spPr bwMode="auto">
          <a:xfrm>
            <a:off x="838200" y="5257800"/>
            <a:ext cx="1184275" cy="1447800"/>
          </a:xfrm>
          <a:prstGeom prst="rect">
            <a:avLst/>
          </a:prstGeom>
          <a:noFill/>
          <a:ln w="9525">
            <a:noFill/>
            <a:miter lim="800000"/>
            <a:headEnd/>
            <a:tailEnd/>
          </a:ln>
        </p:spPr>
      </p:pic>
      <p:pic>
        <p:nvPicPr>
          <p:cNvPr id="23565" name="Picture 29"/>
          <p:cNvPicPr>
            <a:picLocks noChangeAspect="1"/>
          </p:cNvPicPr>
          <p:nvPr/>
        </p:nvPicPr>
        <p:blipFill>
          <a:blip r:embed="rId5">
            <a:grayscl/>
          </a:blip>
          <a:srcRect/>
          <a:stretch>
            <a:fillRect/>
          </a:stretch>
        </p:blipFill>
        <p:spPr bwMode="auto">
          <a:xfrm>
            <a:off x="2971800" y="4876800"/>
            <a:ext cx="1295400" cy="1397000"/>
          </a:xfrm>
          <a:prstGeom prst="rect">
            <a:avLst/>
          </a:prstGeom>
          <a:noFill/>
          <a:ln w="9525">
            <a:noFill/>
            <a:miter lim="800000"/>
            <a:headEnd/>
            <a:tailEnd/>
          </a:ln>
        </p:spPr>
      </p:pic>
      <p:pic>
        <p:nvPicPr>
          <p:cNvPr id="23566" name="Picture 30" descr="computer_technician_2.gif"/>
          <p:cNvPicPr>
            <a:picLocks noChangeAspect="1"/>
          </p:cNvPicPr>
          <p:nvPr/>
        </p:nvPicPr>
        <p:blipFill>
          <a:blip r:embed="rId6"/>
          <a:srcRect/>
          <a:stretch>
            <a:fillRect/>
          </a:stretch>
        </p:blipFill>
        <p:spPr bwMode="auto">
          <a:xfrm>
            <a:off x="0" y="3200400"/>
            <a:ext cx="914400" cy="1066800"/>
          </a:xfrm>
          <a:prstGeom prst="rect">
            <a:avLst/>
          </a:prstGeom>
          <a:noFill/>
          <a:ln w="9525">
            <a:noFill/>
            <a:miter lim="800000"/>
            <a:headEnd/>
            <a:tailEnd/>
          </a:ln>
        </p:spPr>
      </p:pic>
      <p:sp>
        <p:nvSpPr>
          <p:cNvPr id="32" name="Circular Arrow 31"/>
          <p:cNvSpPr/>
          <p:nvPr/>
        </p:nvSpPr>
        <p:spPr>
          <a:xfrm rot="17088776">
            <a:off x="70645" y="2085181"/>
            <a:ext cx="1033462" cy="1019175"/>
          </a:xfrm>
          <a:prstGeom prst="circularArrow">
            <a:avLst>
              <a:gd name="adj1" fmla="val 12500"/>
              <a:gd name="adj2" fmla="val 1142319"/>
              <a:gd name="adj3" fmla="val 20457681"/>
              <a:gd name="adj4" fmla="val 11854159"/>
              <a:gd name="adj5" fmla="val 12500"/>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solidFill>
                <a:schemeClr val="tx1"/>
              </a:solidFill>
            </a:endParaRPr>
          </a:p>
        </p:txBody>
      </p:sp>
      <p:pic>
        <p:nvPicPr>
          <p:cNvPr id="23568" name="Content Placeholder 9" descr="Handshake.gif"/>
          <p:cNvPicPr>
            <a:picLocks noChangeAspect="1"/>
          </p:cNvPicPr>
          <p:nvPr/>
        </p:nvPicPr>
        <p:blipFill>
          <a:blip r:embed="rId7"/>
          <a:srcRect t="19334" b="19334"/>
          <a:stretch>
            <a:fillRect/>
          </a:stretch>
        </p:blipFill>
        <p:spPr bwMode="auto">
          <a:xfrm>
            <a:off x="914400" y="1295400"/>
            <a:ext cx="1371600" cy="857250"/>
          </a:xfrm>
          <a:prstGeom prst="rect">
            <a:avLst/>
          </a:prstGeom>
          <a:noFill/>
          <a:ln w="9525">
            <a:noFill/>
            <a:miter lim="800000"/>
            <a:headEnd/>
            <a:tailEnd/>
          </a:ln>
        </p:spPr>
      </p:pic>
      <p:pic>
        <p:nvPicPr>
          <p:cNvPr id="23569" name="Content Placeholder 12"/>
          <p:cNvPicPr>
            <a:picLocks noChangeAspect="1"/>
          </p:cNvPicPr>
          <p:nvPr/>
        </p:nvPicPr>
        <p:blipFill>
          <a:blip r:embed="rId8"/>
          <a:srcRect t="5125" b="5125"/>
          <a:stretch>
            <a:fillRect/>
          </a:stretch>
        </p:blipFill>
        <p:spPr bwMode="auto">
          <a:xfrm>
            <a:off x="1524000" y="3200400"/>
            <a:ext cx="1295400" cy="1524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z="3200" smtClean="0"/>
              <a:t> Overall Use case       Sample Test Case</a:t>
            </a:r>
          </a:p>
        </p:txBody>
      </p:sp>
      <p:sp>
        <p:nvSpPr>
          <p:cNvPr id="24578" name="TextBox 7"/>
          <p:cNvSpPr txBox="1">
            <a:spLocks noChangeArrowheads="1"/>
          </p:cNvSpPr>
          <p:nvPr/>
        </p:nvSpPr>
        <p:spPr bwMode="auto">
          <a:xfrm>
            <a:off x="4733925" y="720725"/>
            <a:ext cx="185738" cy="369888"/>
          </a:xfrm>
          <a:prstGeom prst="rect">
            <a:avLst/>
          </a:prstGeom>
          <a:noFill/>
          <a:ln w="9525">
            <a:noFill/>
            <a:miter lim="800000"/>
            <a:headEnd/>
            <a:tailEnd/>
          </a:ln>
        </p:spPr>
        <p:txBody>
          <a:bodyPr wrap="none">
            <a:spAutoFit/>
          </a:bodyPr>
          <a:lstStyle/>
          <a:p>
            <a:endParaRPr lang="en-US">
              <a:latin typeface="Rockwell"/>
            </a:endParaRPr>
          </a:p>
        </p:txBody>
      </p:sp>
      <p:pic>
        <p:nvPicPr>
          <p:cNvPr id="24579" name="Content Placeholder 22" descr="C:\Users\Benji\Documents\SEM\SYSM6309\Business Use Case.jpg"/>
          <p:cNvPicPr>
            <a:picLocks noGrp="1"/>
          </p:cNvPicPr>
          <p:nvPr>
            <p:ph sz="half" idx="1"/>
          </p:nvPr>
        </p:nvPicPr>
        <p:blipFill>
          <a:blip r:embed="rId2"/>
          <a:srcRect t="4691" b="4691"/>
          <a:stretch>
            <a:fillRect/>
          </a:stretch>
        </p:blipFill>
        <p:spPr>
          <a:xfrm>
            <a:off x="76200" y="2057400"/>
            <a:ext cx="3581400" cy="4343400"/>
          </a:xfrm>
        </p:spPr>
      </p:pic>
      <p:pic>
        <p:nvPicPr>
          <p:cNvPr id="24580" name="Content Placeholder 25" descr="C:\Users\Benji\Documents\SEM\SYSM6309\SequenceDiagram1.jpg"/>
          <p:cNvPicPr>
            <a:picLocks noGrp="1"/>
          </p:cNvPicPr>
          <p:nvPr>
            <p:ph sz="half" idx="2"/>
          </p:nvPr>
        </p:nvPicPr>
        <p:blipFill>
          <a:blip r:embed="rId3"/>
          <a:srcRect t="4359" b="4359"/>
          <a:stretch>
            <a:fillRect/>
          </a:stretch>
        </p:blipFill>
        <p:spPr>
          <a:xfrm>
            <a:off x="4114800" y="1981200"/>
            <a:ext cx="5029200" cy="4572000"/>
          </a:xfr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algn="ctr"/>
            <a:r>
              <a:rPr lang="en-US" smtClean="0"/>
              <a:t>Functional Requirements</a:t>
            </a:r>
          </a:p>
        </p:txBody>
      </p:sp>
      <p:sp>
        <p:nvSpPr>
          <p:cNvPr id="3" name="Content Placeholder 2"/>
          <p:cNvSpPr>
            <a:spLocks noGrp="1"/>
          </p:cNvSpPr>
          <p:nvPr>
            <p:ph idx="1"/>
          </p:nvPr>
        </p:nvSpPr>
        <p:spPr>
          <a:xfrm>
            <a:off x="457200" y="1752600"/>
            <a:ext cx="7556500" cy="4800600"/>
          </a:xfrm>
        </p:spPr>
        <p:txBody>
          <a:bodyPr rtlCol="0">
            <a:normAutofit lnSpcReduction="10000"/>
          </a:bodyPr>
          <a:lstStyle/>
          <a:p>
            <a:pPr fontAlgn="auto">
              <a:spcAft>
                <a:spcPts val="0"/>
              </a:spcAft>
              <a:defRPr/>
            </a:pPr>
            <a:r>
              <a:rPr lang="en-US" dirty="0">
                <a:solidFill>
                  <a:schemeClr val="tx1">
                    <a:lumMod val="65000"/>
                    <a:lumOff val="35000"/>
                  </a:schemeClr>
                </a:solidFill>
              </a:rPr>
              <a:t>The application shall interact with the native phone calendar application  for time availability </a:t>
            </a:r>
            <a:endParaRPr lang="en-US" dirty="0" smtClean="0">
              <a:solidFill>
                <a:schemeClr val="tx1">
                  <a:lumMod val="65000"/>
                  <a:lumOff val="35000"/>
                </a:schemeClr>
              </a:solidFill>
            </a:endParaRPr>
          </a:p>
          <a:p>
            <a:pPr marL="228600" lvl="2" fontAlgn="auto">
              <a:spcBef>
                <a:spcPts val="2000"/>
              </a:spcBef>
              <a:spcAft>
                <a:spcPts val="0"/>
              </a:spcAft>
              <a:defRPr/>
            </a:pPr>
            <a:r>
              <a:rPr lang="x-none" sz="2000" dirty="0">
                <a:solidFill>
                  <a:schemeClr val="tx1">
                    <a:lumMod val="65000"/>
                    <a:lumOff val="35000"/>
                  </a:schemeClr>
                </a:solidFill>
              </a:rPr>
              <a:t>There shall be an Application alarm to alert the technician of the coming job</a:t>
            </a:r>
            <a:r>
              <a:rPr lang="x-none" sz="2000" dirty="0" smtClean="0">
                <a:solidFill>
                  <a:schemeClr val="tx1">
                    <a:lumMod val="65000"/>
                    <a:lumOff val="35000"/>
                  </a:schemeClr>
                </a:solidFill>
              </a:rPr>
              <a:t>.</a:t>
            </a:r>
            <a:endParaRPr lang="en-US" sz="2000" dirty="0">
              <a:solidFill>
                <a:schemeClr val="tx1">
                  <a:lumMod val="65000"/>
                  <a:lumOff val="35000"/>
                </a:schemeClr>
              </a:solidFill>
            </a:endParaRPr>
          </a:p>
          <a:p>
            <a:pPr marL="228600" lvl="2" fontAlgn="auto">
              <a:spcBef>
                <a:spcPts val="2000"/>
              </a:spcBef>
              <a:spcAft>
                <a:spcPts val="0"/>
              </a:spcAft>
              <a:defRPr/>
            </a:pPr>
            <a:r>
              <a:rPr lang="x-none" sz="2000" dirty="0">
                <a:solidFill>
                  <a:schemeClr val="tx1">
                    <a:lumMod val="65000"/>
                    <a:lumOff val="35000"/>
                  </a:schemeClr>
                </a:solidFill>
              </a:rPr>
              <a:t>The application shall interact with the </a:t>
            </a:r>
            <a:r>
              <a:rPr lang="en-US" sz="2000" dirty="0" smtClean="0">
                <a:solidFill>
                  <a:schemeClr val="tx1">
                    <a:lumMod val="65000"/>
                    <a:lumOff val="35000"/>
                  </a:schemeClr>
                </a:solidFill>
              </a:rPr>
              <a:t>	              </a:t>
            </a:r>
            <a:r>
              <a:rPr lang="x-none" sz="2000" dirty="0" smtClean="0">
                <a:solidFill>
                  <a:schemeClr val="tx1">
                    <a:lumMod val="65000"/>
                    <a:lumOff val="35000"/>
                  </a:schemeClr>
                </a:solidFill>
              </a:rPr>
              <a:t>calendar </a:t>
            </a:r>
            <a:r>
              <a:rPr lang="x-none" sz="2000" dirty="0">
                <a:solidFill>
                  <a:schemeClr val="tx1">
                    <a:lumMod val="65000"/>
                    <a:lumOff val="35000"/>
                  </a:schemeClr>
                </a:solidFill>
              </a:rPr>
              <a:t>to offer snooze,  reset, reschedule, or </a:t>
            </a:r>
            <a:r>
              <a:rPr lang="en-US" sz="2000" dirty="0" smtClean="0">
                <a:solidFill>
                  <a:schemeClr val="tx1">
                    <a:lumMod val="65000"/>
                    <a:lumOff val="35000"/>
                  </a:schemeClr>
                </a:solidFill>
              </a:rPr>
              <a:t>                </a:t>
            </a:r>
            <a:r>
              <a:rPr lang="x-none" sz="2000" dirty="0" smtClean="0">
                <a:solidFill>
                  <a:schemeClr val="tx1">
                    <a:lumMod val="65000"/>
                    <a:lumOff val="35000"/>
                  </a:schemeClr>
                </a:solidFill>
              </a:rPr>
              <a:t>initiate </a:t>
            </a:r>
            <a:r>
              <a:rPr lang="x-none" sz="2000" dirty="0">
                <a:solidFill>
                  <a:schemeClr val="tx1">
                    <a:lumMod val="65000"/>
                    <a:lumOff val="35000"/>
                  </a:schemeClr>
                </a:solidFill>
              </a:rPr>
              <a:t>travel</a:t>
            </a:r>
            <a:r>
              <a:rPr lang="x-none" sz="2000" dirty="0" smtClean="0">
                <a:solidFill>
                  <a:schemeClr val="tx1">
                    <a:lumMod val="65000"/>
                    <a:lumOff val="35000"/>
                  </a:schemeClr>
                </a:solidFill>
              </a:rPr>
              <a:t>.</a:t>
            </a:r>
            <a:r>
              <a:rPr lang="en-US" sz="2000" dirty="0" smtClean="0">
                <a:solidFill>
                  <a:schemeClr val="tx1">
                    <a:lumMod val="65000"/>
                    <a:lumOff val="35000"/>
                  </a:schemeClr>
                </a:solidFill>
              </a:rPr>
              <a:t> </a:t>
            </a:r>
            <a:endParaRPr lang="en-US" sz="2000" dirty="0">
              <a:solidFill>
                <a:schemeClr val="tx1">
                  <a:lumMod val="65000"/>
                  <a:lumOff val="35000"/>
                </a:schemeClr>
              </a:solidFill>
            </a:endParaRPr>
          </a:p>
          <a:p>
            <a:pPr marL="228600" lvl="2" fontAlgn="auto">
              <a:spcBef>
                <a:spcPts val="2000"/>
              </a:spcBef>
              <a:spcAft>
                <a:spcPts val="0"/>
              </a:spcAft>
              <a:defRPr/>
            </a:pPr>
            <a:r>
              <a:rPr lang="x-none" sz="2000" dirty="0">
                <a:solidFill>
                  <a:schemeClr val="tx1">
                    <a:lumMod val="65000"/>
                    <a:lumOff val="35000"/>
                  </a:schemeClr>
                </a:solidFill>
              </a:rPr>
              <a:t>The application shall calculate the mileage </a:t>
            </a:r>
            <a:r>
              <a:rPr lang="x-none" sz="2000" dirty="0" smtClean="0">
                <a:solidFill>
                  <a:schemeClr val="tx1">
                    <a:lumMod val="65000"/>
                    <a:lumOff val="35000"/>
                  </a:schemeClr>
                </a:solidFill>
              </a:rPr>
              <a:t>driven</a:t>
            </a:r>
            <a:r>
              <a:rPr lang="en-US" sz="2000" dirty="0" smtClean="0">
                <a:solidFill>
                  <a:schemeClr val="tx1">
                    <a:lumMod val="65000"/>
                    <a:lumOff val="35000"/>
                  </a:schemeClr>
                </a:solidFill>
              </a:rPr>
              <a:t>                 </a:t>
            </a:r>
            <a:r>
              <a:rPr lang="x-none" sz="2000" dirty="0" smtClean="0">
                <a:solidFill>
                  <a:schemeClr val="tx1">
                    <a:lumMod val="65000"/>
                    <a:lumOff val="35000"/>
                  </a:schemeClr>
                </a:solidFill>
              </a:rPr>
              <a:t> </a:t>
            </a:r>
            <a:r>
              <a:rPr lang="x-none" sz="2000" dirty="0">
                <a:solidFill>
                  <a:schemeClr val="tx1">
                    <a:lumMod val="65000"/>
                    <a:lumOff val="35000"/>
                  </a:schemeClr>
                </a:solidFill>
              </a:rPr>
              <a:t>via the GPS function of the phone or </a:t>
            </a:r>
            <a:r>
              <a:rPr lang="en-US" sz="2000" dirty="0" smtClean="0">
                <a:solidFill>
                  <a:schemeClr val="tx1">
                    <a:lumMod val="65000"/>
                    <a:lumOff val="35000"/>
                  </a:schemeClr>
                </a:solidFill>
              </a:rPr>
              <a:t>                                       </a:t>
            </a:r>
            <a:r>
              <a:rPr lang="x-none" sz="2000" dirty="0" smtClean="0">
                <a:solidFill>
                  <a:schemeClr val="tx1">
                    <a:lumMod val="65000"/>
                    <a:lumOff val="35000"/>
                  </a:schemeClr>
                </a:solidFill>
              </a:rPr>
              <a:t>shall </a:t>
            </a:r>
            <a:r>
              <a:rPr lang="x-none" sz="2000" dirty="0">
                <a:solidFill>
                  <a:schemeClr val="tx1">
                    <a:lumMod val="65000"/>
                    <a:lumOff val="35000"/>
                  </a:schemeClr>
                </a:solidFill>
              </a:rPr>
              <a:t>give the technician the ability to enter </a:t>
            </a:r>
            <a:r>
              <a:rPr lang="en-US" sz="2000" dirty="0" smtClean="0">
                <a:solidFill>
                  <a:schemeClr val="tx1">
                    <a:lumMod val="65000"/>
                    <a:lumOff val="35000"/>
                  </a:schemeClr>
                </a:solidFill>
              </a:rPr>
              <a:t>                     </a:t>
            </a:r>
            <a:r>
              <a:rPr lang="x-none" sz="2000" dirty="0" smtClean="0">
                <a:solidFill>
                  <a:schemeClr val="tx1">
                    <a:lumMod val="65000"/>
                    <a:lumOff val="35000"/>
                  </a:schemeClr>
                </a:solidFill>
              </a:rPr>
              <a:t>current </a:t>
            </a:r>
            <a:r>
              <a:rPr lang="x-none" sz="2000" dirty="0">
                <a:solidFill>
                  <a:schemeClr val="tx1">
                    <a:lumMod val="65000"/>
                    <a:lumOff val="35000"/>
                  </a:schemeClr>
                </a:solidFill>
              </a:rPr>
              <a:t>location.</a:t>
            </a:r>
            <a:endParaRPr lang="en-US" sz="2000" dirty="0">
              <a:solidFill>
                <a:schemeClr val="tx1">
                  <a:lumMod val="65000"/>
                  <a:lumOff val="35000"/>
                </a:schemeClr>
              </a:solidFill>
            </a:endParaRPr>
          </a:p>
          <a:p>
            <a:pPr marL="228600" lvl="2" fontAlgn="auto">
              <a:spcBef>
                <a:spcPts val="2000"/>
              </a:spcBef>
              <a:spcAft>
                <a:spcPts val="0"/>
              </a:spcAft>
              <a:defRPr/>
            </a:pPr>
            <a:r>
              <a:rPr lang="x-none" sz="2000" dirty="0">
                <a:solidFill>
                  <a:schemeClr val="tx1">
                    <a:lumMod val="65000"/>
                    <a:lumOff val="35000"/>
                  </a:schemeClr>
                </a:solidFill>
              </a:rPr>
              <a:t>The application shall provide an option to select destination arrived.</a:t>
            </a:r>
            <a:endParaRPr lang="en-US" sz="2000" dirty="0">
              <a:solidFill>
                <a:schemeClr val="tx1">
                  <a:lumMod val="65000"/>
                  <a:lumOff val="35000"/>
                </a:schemeClr>
              </a:solidFill>
            </a:endParaRPr>
          </a:p>
          <a:p>
            <a:pPr marL="228600" lvl="2" fontAlgn="auto">
              <a:spcBef>
                <a:spcPts val="2000"/>
              </a:spcBef>
              <a:spcAft>
                <a:spcPts val="0"/>
              </a:spcAft>
              <a:defRPr/>
            </a:pPr>
            <a:endParaRPr lang="en-US" sz="2000" dirty="0">
              <a:solidFill>
                <a:schemeClr val="tx1">
                  <a:lumMod val="65000"/>
                  <a:lumOff val="35000"/>
                </a:schemeClr>
              </a:solidFill>
            </a:endParaRPr>
          </a:p>
          <a:p>
            <a:pPr marL="228600" lvl="2" fontAlgn="auto">
              <a:spcBef>
                <a:spcPts val="2000"/>
              </a:spcBef>
              <a:spcAft>
                <a:spcPts val="0"/>
              </a:spcAft>
              <a:defRPr/>
            </a:pPr>
            <a:endParaRPr lang="en-US" sz="2000" dirty="0">
              <a:solidFill>
                <a:schemeClr val="tx1">
                  <a:lumMod val="65000"/>
                  <a:lumOff val="35000"/>
                </a:schemeClr>
              </a:solidFill>
            </a:endParaRPr>
          </a:p>
          <a:p>
            <a:pPr fontAlgn="auto">
              <a:spcAft>
                <a:spcPts val="0"/>
              </a:spcAft>
              <a:defRPr/>
            </a:pPr>
            <a:endParaRPr lang="en-US" dirty="0">
              <a:solidFill>
                <a:schemeClr val="tx1">
                  <a:lumMod val="65000"/>
                  <a:lumOff val="35000"/>
                </a:schemeClr>
              </a:solidFill>
            </a:endParaRPr>
          </a:p>
        </p:txBody>
      </p:sp>
      <p:pic>
        <p:nvPicPr>
          <p:cNvPr id="4" name="Picture 3"/>
          <p:cNvPicPr>
            <a:picLocks noChangeAspect="1"/>
          </p:cNvPicPr>
          <p:nvPr/>
        </p:nvPicPr>
        <p:blipFill>
          <a:blip r:embed="rId2"/>
          <a:stretch>
            <a:fillRect/>
          </a:stretch>
        </p:blipFill>
        <p:spPr>
          <a:xfrm rot="20273220">
            <a:off x="6414524" y="2921334"/>
            <a:ext cx="2087404" cy="1695353"/>
          </a:xfrm>
          <a:prstGeom prst="rect">
            <a:avLst/>
          </a:prstGeom>
        </p:spPr>
      </p:pic>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backgroundRemoval t="13876" b="90431" l="13666" r="89666"/>
                    </a14:imgEffect>
                  </a14:imgLayer>
                </a14:imgProps>
              </a:ext>
            </a:extLst>
          </a:blip>
          <a:srcRect l="4166" t="4306" r="834" b="-3230"/>
          <a:stretch/>
        </p:blipFill>
        <p:spPr>
          <a:xfrm rot="780485">
            <a:off x="6246789" y="4465094"/>
            <a:ext cx="1936283" cy="15605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algn="ctr"/>
            <a:r>
              <a:rPr lang="en-US" smtClean="0"/>
              <a:t>Functional Requirements</a:t>
            </a:r>
          </a:p>
        </p:txBody>
      </p:sp>
      <p:sp>
        <p:nvSpPr>
          <p:cNvPr id="26626" name="Content Placeholder 2"/>
          <p:cNvSpPr>
            <a:spLocks noGrp="1"/>
          </p:cNvSpPr>
          <p:nvPr>
            <p:ph idx="1"/>
          </p:nvPr>
        </p:nvSpPr>
        <p:spPr>
          <a:xfrm>
            <a:off x="304800" y="1981200"/>
            <a:ext cx="8077200" cy="5105400"/>
          </a:xfrm>
        </p:spPr>
        <p:txBody>
          <a:bodyPr/>
          <a:lstStyle/>
          <a:p>
            <a:pPr marL="228600" lvl="2">
              <a:spcBef>
                <a:spcPts val="2000"/>
              </a:spcBef>
            </a:pPr>
            <a:r>
              <a:rPr lang="en-US" sz="2000" dirty="0" smtClean="0"/>
              <a:t>The</a:t>
            </a:r>
            <a:r>
              <a:rPr lang="en-US" sz="2100" dirty="0" smtClean="0"/>
              <a:t> application will allow the user to take notes, record pictures of items purchased, record receipts from hardware/software purchased.</a:t>
            </a:r>
          </a:p>
          <a:p>
            <a:pPr marL="228600" lvl="2">
              <a:spcBef>
                <a:spcPts val="2000"/>
              </a:spcBef>
            </a:pPr>
            <a:r>
              <a:rPr lang="en-US" sz="2100" dirty="0" smtClean="0"/>
              <a:t>The application shall pop up with completed                                          ticket summary once the stop work service </a:t>
            </a:r>
            <a:r>
              <a:rPr lang="en-US" sz="2100" dirty="0"/>
              <a:t> </a:t>
            </a:r>
            <a:r>
              <a:rPr lang="en-US" sz="2100" dirty="0" smtClean="0"/>
              <a:t>                                 time soft button is selected</a:t>
            </a:r>
            <a:endParaRPr lang="en-US" sz="2100" b="1" dirty="0" smtClean="0"/>
          </a:p>
          <a:p>
            <a:pPr marL="228600" lvl="2">
              <a:spcBef>
                <a:spcPts val="2000"/>
              </a:spcBef>
            </a:pPr>
            <a:r>
              <a:rPr lang="en-US" sz="2100" dirty="0" smtClean="0"/>
              <a:t>There shall be an ability to receive a signature from a customer once a service has been completed.</a:t>
            </a:r>
            <a:endParaRPr lang="en-US" sz="2100" b="1" dirty="0" smtClean="0"/>
          </a:p>
          <a:p>
            <a:pPr marL="228600" lvl="2">
              <a:spcBef>
                <a:spcPts val="2000"/>
              </a:spcBef>
            </a:pPr>
            <a:r>
              <a:rPr lang="en-US" sz="2100" dirty="0" smtClean="0"/>
              <a:t>There shall be an ability to email the completed ticket.</a:t>
            </a:r>
          </a:p>
          <a:p>
            <a:pPr marL="228600" lvl="2">
              <a:spcBef>
                <a:spcPts val="2000"/>
              </a:spcBef>
            </a:pPr>
            <a:endParaRPr lang="en-US" b="1" dirty="0" smtClean="0"/>
          </a:p>
          <a:p>
            <a:pPr marL="228600" lvl="2">
              <a:spcBef>
                <a:spcPts val="2000"/>
              </a:spcBef>
            </a:pPr>
            <a:endParaRPr lang="en-US" b="1" dirty="0" smtClean="0"/>
          </a:p>
          <a:p>
            <a:pPr marL="228600" lvl="2">
              <a:spcBef>
                <a:spcPts val="2000"/>
              </a:spcBef>
            </a:pPr>
            <a:endParaRPr lang="en-US" b="1" dirty="0" smtClean="0"/>
          </a:p>
          <a:p>
            <a:endParaRPr lang="en-US" dirty="0" smtClean="0"/>
          </a:p>
        </p:txBody>
      </p:sp>
      <p:pic>
        <p:nvPicPr>
          <p:cNvPr id="4" name="Picture 3"/>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rot="21231478">
            <a:off x="6091714" y="2751038"/>
            <a:ext cx="2746718" cy="15860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algn="ctr"/>
            <a:r>
              <a:rPr lang="en-US" smtClean="0"/>
              <a:t>Enterprise domain model </a:t>
            </a:r>
          </a:p>
        </p:txBody>
      </p:sp>
      <p:pic>
        <p:nvPicPr>
          <p:cNvPr id="27650" name="Content Placeholder 7" descr="C:\Users\Benji\Documents\SEM\SYSM6309\Object Class Diagram.jpg"/>
          <p:cNvPicPr>
            <a:picLocks noGrp="1"/>
          </p:cNvPicPr>
          <p:nvPr>
            <p:ph idx="1"/>
          </p:nvPr>
        </p:nvPicPr>
        <p:blipFill>
          <a:blip r:embed="rId2"/>
          <a:srcRect t="2148" b="2148"/>
          <a:stretch>
            <a:fillRect/>
          </a:stretch>
        </p:blipFill>
        <p:spPr>
          <a:xfrm>
            <a:off x="457200" y="1828800"/>
            <a:ext cx="7620000" cy="4876800"/>
          </a:xfr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algn="ctr"/>
            <a:r>
              <a:rPr lang="en-US" smtClean="0"/>
              <a:t>Non- functional Requirements</a:t>
            </a:r>
          </a:p>
        </p:txBody>
      </p:sp>
      <p:sp>
        <p:nvSpPr>
          <p:cNvPr id="28674" name="Content Placeholder 3"/>
          <p:cNvSpPr>
            <a:spLocks noGrp="1"/>
          </p:cNvSpPr>
          <p:nvPr>
            <p:ph idx="1"/>
          </p:nvPr>
        </p:nvSpPr>
        <p:spPr>
          <a:xfrm>
            <a:off x="533400" y="1600200"/>
            <a:ext cx="7731125" cy="5105400"/>
          </a:xfrm>
        </p:spPr>
        <p:txBody>
          <a:bodyPr/>
          <a:lstStyle/>
          <a:p>
            <a:pPr marL="228600" lvl="2">
              <a:spcBef>
                <a:spcPts val="2000"/>
              </a:spcBef>
            </a:pPr>
            <a:r>
              <a:rPr lang="en-US" smtClean="0"/>
              <a:t>Service charges and required hardware/software costs to be purchased will be negotiated with the customer on receipt of ticket.</a:t>
            </a:r>
            <a:endParaRPr lang="en-US" b="1" smtClean="0"/>
          </a:p>
          <a:p>
            <a:pPr marL="228600" lvl="2">
              <a:spcBef>
                <a:spcPts val="2000"/>
              </a:spcBef>
            </a:pPr>
            <a:r>
              <a:rPr lang="en-US" sz="1600" smtClean="0"/>
              <a:t>S</a:t>
            </a:r>
            <a:r>
              <a:rPr lang="en-US" smtClean="0"/>
              <a:t>chedule for service shall be negotiated and entered with the customer on receipt of ticket</a:t>
            </a:r>
            <a:endParaRPr lang="en-US" b="1" smtClean="0"/>
          </a:p>
          <a:p>
            <a:pPr marL="228600" lvl="2">
              <a:spcBef>
                <a:spcPts val="2000"/>
              </a:spcBef>
            </a:pPr>
            <a:r>
              <a:rPr lang="en-US" smtClean="0"/>
              <a:t>It should allow for a calendar view or outline view</a:t>
            </a:r>
            <a:endParaRPr lang="en-US" b="1" smtClean="0"/>
          </a:p>
          <a:p>
            <a:pPr marL="228600" lvl="2">
              <a:spcBef>
                <a:spcPts val="2000"/>
              </a:spcBef>
            </a:pPr>
            <a:r>
              <a:rPr lang="en-US" smtClean="0"/>
              <a:t>Alarm is set in the calendar of the app</a:t>
            </a:r>
            <a:endParaRPr lang="en-US" b="1" smtClean="0"/>
          </a:p>
          <a:p>
            <a:pPr marL="228600" lvl="2">
              <a:spcBef>
                <a:spcPts val="2000"/>
              </a:spcBef>
            </a:pPr>
            <a:r>
              <a:rPr lang="en-US" smtClean="0"/>
              <a:t>The information of the GPS functionality of the phone will be used to direct the technician to the site.  This information will also send the mileage data back to the application </a:t>
            </a:r>
          </a:p>
          <a:p>
            <a:pPr marL="228600" lvl="2">
              <a:spcBef>
                <a:spcPts val="2000"/>
              </a:spcBef>
            </a:pPr>
            <a:r>
              <a:rPr lang="en-US" smtClean="0"/>
              <a:t>There should have an option to calculate from an entered location</a:t>
            </a:r>
          </a:p>
          <a:p>
            <a:pPr marL="228600" lvl="2">
              <a:spcBef>
                <a:spcPts val="2000"/>
              </a:spcBef>
            </a:pPr>
            <a:r>
              <a:rPr lang="en-US" smtClean="0"/>
              <a:t>Integrated with a calendar scheduler for a later date and time </a:t>
            </a:r>
          </a:p>
          <a:p>
            <a:pPr marL="228600" lvl="2">
              <a:spcBef>
                <a:spcPts val="2000"/>
              </a:spcBef>
            </a:pPr>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533400" y="457200"/>
            <a:ext cx="7556500" cy="1116013"/>
          </a:xfrm>
        </p:spPr>
        <p:txBody>
          <a:bodyPr/>
          <a:lstStyle/>
          <a:p>
            <a:pPr algn="ctr"/>
            <a:r>
              <a:rPr lang="en-US" smtClean="0"/>
              <a:t>Non- functional Requirements</a:t>
            </a:r>
          </a:p>
        </p:txBody>
      </p:sp>
      <p:sp>
        <p:nvSpPr>
          <p:cNvPr id="3" name="Content Placeholder 2"/>
          <p:cNvSpPr>
            <a:spLocks noGrp="1"/>
          </p:cNvSpPr>
          <p:nvPr>
            <p:ph idx="1"/>
          </p:nvPr>
        </p:nvSpPr>
        <p:spPr>
          <a:xfrm>
            <a:off x="498475" y="1371600"/>
            <a:ext cx="7883525" cy="5334000"/>
          </a:xfrm>
        </p:spPr>
        <p:txBody>
          <a:bodyPr>
            <a:normAutofit/>
          </a:bodyPr>
          <a:lstStyle/>
          <a:p>
            <a:pPr marL="228600" lvl="2">
              <a:lnSpc>
                <a:spcPct val="90000"/>
              </a:lnSpc>
              <a:spcBef>
                <a:spcPts val="2000"/>
              </a:spcBef>
            </a:pPr>
            <a:r>
              <a:rPr lang="en-US" smtClean="0"/>
              <a:t>A menu item shall be provided to edit the customer information, e.g. Name, Address, Phone, Email ID etc.</a:t>
            </a:r>
            <a:endParaRPr lang="en-US" b="1" smtClean="0"/>
          </a:p>
          <a:p>
            <a:pPr marL="228600" lvl="2">
              <a:lnSpc>
                <a:spcPct val="90000"/>
              </a:lnSpc>
              <a:spcBef>
                <a:spcPts val="2000"/>
              </a:spcBef>
            </a:pPr>
            <a:r>
              <a:rPr lang="en-US" smtClean="0"/>
              <a:t>An option to create a self tailored alarm with respect to the scheduled time from menu access.</a:t>
            </a:r>
          </a:p>
          <a:p>
            <a:pPr marL="228600" lvl="2">
              <a:lnSpc>
                <a:spcPct val="90000"/>
              </a:lnSpc>
              <a:spcBef>
                <a:spcPts val="2000"/>
              </a:spcBef>
            </a:pPr>
            <a:r>
              <a:rPr lang="en-US" smtClean="0"/>
              <a:t>An option to postpone the scheduled service ticket via snooze mechanism shall be provided.</a:t>
            </a:r>
            <a:endParaRPr lang="en-US" b="1" smtClean="0"/>
          </a:p>
          <a:p>
            <a:pPr marL="228600" lvl="2">
              <a:lnSpc>
                <a:spcPct val="90000"/>
              </a:lnSpc>
              <a:spcBef>
                <a:spcPts val="2000"/>
              </a:spcBef>
            </a:pPr>
            <a:r>
              <a:rPr lang="en-US" smtClean="0"/>
              <a:t>Will provide note taking mechanism when the customer site destination is reached.</a:t>
            </a:r>
            <a:endParaRPr lang="en-US" b="1" smtClean="0"/>
          </a:p>
          <a:p>
            <a:pPr marL="228600" lvl="2">
              <a:lnSpc>
                <a:spcPct val="90000"/>
              </a:lnSpc>
              <a:spcBef>
                <a:spcPts val="2000"/>
              </a:spcBef>
            </a:pPr>
            <a:r>
              <a:rPr lang="en-US" smtClean="0"/>
              <a:t>An option to attach pictures of receipts, or other work related objects will be provided.</a:t>
            </a:r>
            <a:endParaRPr lang="en-US" b="1" smtClean="0"/>
          </a:p>
          <a:p>
            <a:pPr marL="228600" lvl="2">
              <a:lnSpc>
                <a:spcPct val="90000"/>
              </a:lnSpc>
              <a:spcBef>
                <a:spcPts val="2000"/>
              </a:spcBef>
            </a:pPr>
            <a:r>
              <a:rPr lang="en-US" smtClean="0"/>
              <a:t>The Application will provide an option to revisit work areas with respect to the service tickets.  </a:t>
            </a:r>
          </a:p>
          <a:p>
            <a:pPr marL="228600" lvl="2">
              <a:lnSpc>
                <a:spcPct val="90000"/>
              </a:lnSpc>
              <a:spcBef>
                <a:spcPts val="2000"/>
              </a:spcBef>
            </a:pPr>
            <a:r>
              <a:rPr lang="en-US" smtClean="0"/>
              <a:t>The Application will provide the option of emailing the completion report to different email ids for e.g. to customer, your manager, yourself, etc.</a:t>
            </a:r>
            <a:endParaRPr lang="en-US" b="1" smtClean="0"/>
          </a:p>
          <a:p>
            <a:pPr marL="228600" lvl="2">
              <a:lnSpc>
                <a:spcPct val="90000"/>
              </a:lnSpc>
              <a:spcBef>
                <a:spcPts val="2000"/>
              </a:spcBef>
            </a:pPr>
            <a:endParaRPr lang="en-US" b="1" smtClean="0"/>
          </a:p>
          <a:p>
            <a:pPr marL="228600" lvl="2">
              <a:lnSpc>
                <a:spcPct val="90000"/>
              </a:lnSpc>
              <a:spcBef>
                <a:spcPts val="2000"/>
              </a:spcBef>
            </a:pPr>
            <a:endParaRPr lang="en-US" b="1" smtClean="0"/>
          </a:p>
          <a:p>
            <a:pPr>
              <a:lnSpc>
                <a:spcPct val="90000"/>
              </a:lnSpc>
            </a:pPr>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3728</TotalTime>
  <Words>955</Words>
  <Application>Microsoft Macintosh PowerPoint</Application>
  <PresentationFormat>On-screen Show (4:3)</PresentationFormat>
  <Paragraphs>94</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Advantage</vt:lpstr>
      <vt:lpstr>SYSM 6309 ADVANCED REQUIREMENTS ENGINEERING</vt:lpstr>
      <vt:lpstr>Table of Contents </vt:lpstr>
      <vt:lpstr>Introduction</vt:lpstr>
      <vt:lpstr> Overall Use case       Sample Test Case</vt:lpstr>
      <vt:lpstr>Functional Requirements</vt:lpstr>
      <vt:lpstr>Functional Requirements</vt:lpstr>
      <vt:lpstr>Enterprise domain model </vt:lpstr>
      <vt:lpstr>Non- functional Requirements</vt:lpstr>
      <vt:lpstr>Non- functional Requirements</vt:lpstr>
      <vt:lpstr>Functional goal model</vt:lpstr>
      <vt:lpstr>SCENARIO</vt:lpstr>
      <vt:lpstr>PowerPoint Presentation</vt:lpstr>
      <vt:lpstr>PowerPoint Presentation</vt:lpstr>
      <vt:lpstr>PowerPoint Presentation</vt:lpstr>
      <vt:lpstr>PowerPoint Presentation</vt:lpstr>
      <vt:lpstr>PowerPoint Presentation</vt:lpstr>
      <vt:lpstr>PROTOTYPE</vt:lpstr>
      <vt:lpstr>Justification </vt:lpstr>
      <vt:lpstr>Justification cont… </vt:lpstr>
      <vt:lpstr>Questions</vt:lpstr>
    </vt:vector>
  </TitlesOfParts>
  <Company>Ericsson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Chandra Thrimurthy</dc:creator>
  <cp:lastModifiedBy>shilpa s</cp:lastModifiedBy>
  <cp:revision>92</cp:revision>
  <dcterms:created xsi:type="dcterms:W3CDTF">2012-03-25T03:26:49Z</dcterms:created>
  <dcterms:modified xsi:type="dcterms:W3CDTF">2012-05-18T15:18:42Z</dcterms:modified>
</cp:coreProperties>
</file>