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80" r:id="rId2"/>
    <p:sldId id="257" r:id="rId3"/>
    <p:sldId id="256" r:id="rId4"/>
    <p:sldId id="258" r:id="rId5"/>
    <p:sldId id="264" r:id="rId6"/>
    <p:sldId id="259" r:id="rId7"/>
    <p:sldId id="260" r:id="rId8"/>
    <p:sldId id="262" r:id="rId9"/>
    <p:sldId id="261" r:id="rId10"/>
    <p:sldId id="263" r:id="rId11"/>
    <p:sldId id="265" r:id="rId12"/>
    <p:sldId id="266" r:id="rId13"/>
    <p:sldId id="267" r:id="rId14"/>
    <p:sldId id="268" r:id="rId15"/>
    <p:sldId id="271" r:id="rId16"/>
    <p:sldId id="269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2" r:id="rId34"/>
    <p:sldId id="293" r:id="rId3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8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" Target="../slides/slide10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5" Type="http://schemas.openxmlformats.org/officeDocument/2006/relationships/slide" Target="../slides/slide4.xml"/><Relationship Id="rId4" Type="http://schemas.openxmlformats.org/officeDocument/2006/relationships/slide" Target="../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2D9A37-0AEA-4C48-941D-EA24F76566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E64035-03C9-4703-8B5D-8F8E157E170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CA" sz="4400" dirty="0" smtClean="0">
              <a:hlinkClick xmlns:r="http://schemas.openxmlformats.org/officeDocument/2006/relationships" r:id="rId1" action="ppaction://hlinksldjump"/>
            </a:rPr>
            <a:t>Login</a:t>
          </a:r>
          <a:endParaRPr lang="en-US" sz="4400" dirty="0"/>
        </a:p>
      </dgm:t>
    </dgm:pt>
    <dgm:pt modelId="{94ADDBBD-0E37-4408-8B91-1AC1A06CC40F}" type="parTrans" cxnId="{3ED47458-3733-4C2F-B87D-E5B998D0EE10}">
      <dgm:prSet/>
      <dgm:spPr/>
      <dgm:t>
        <a:bodyPr/>
        <a:lstStyle/>
        <a:p>
          <a:endParaRPr lang="en-US"/>
        </a:p>
      </dgm:t>
    </dgm:pt>
    <dgm:pt modelId="{3E9436F7-5896-49B3-A77C-17AFCC8BDB99}" type="sibTrans" cxnId="{3ED47458-3733-4C2F-B87D-E5B998D0EE10}">
      <dgm:prSet/>
      <dgm:spPr/>
      <dgm:t>
        <a:bodyPr/>
        <a:lstStyle/>
        <a:p>
          <a:endParaRPr lang="en-US"/>
        </a:p>
      </dgm:t>
    </dgm:pt>
    <dgm:pt modelId="{6DC8470F-26DB-4665-B7B2-9FF62215BA15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CA" dirty="0" smtClean="0">
              <a:hlinkClick xmlns:r="http://schemas.openxmlformats.org/officeDocument/2006/relationships" r:id="rId2" action="ppaction://hlinksldjump"/>
            </a:rPr>
            <a:t>Exit</a:t>
          </a:r>
          <a:endParaRPr lang="en-US" dirty="0"/>
        </a:p>
      </dgm:t>
    </dgm:pt>
    <dgm:pt modelId="{BC05ECF5-8473-400D-82FF-BB2342264D28}" type="parTrans" cxnId="{8A239DA9-BF9F-4FBE-9F2A-190F6FF31C37}">
      <dgm:prSet/>
      <dgm:spPr/>
      <dgm:t>
        <a:bodyPr/>
        <a:lstStyle/>
        <a:p>
          <a:endParaRPr lang="en-US"/>
        </a:p>
      </dgm:t>
    </dgm:pt>
    <dgm:pt modelId="{E546E97A-DEAC-44F5-9FFE-76E0947632BD}" type="sibTrans" cxnId="{8A239DA9-BF9F-4FBE-9F2A-190F6FF31C37}">
      <dgm:prSet/>
      <dgm:spPr/>
      <dgm:t>
        <a:bodyPr/>
        <a:lstStyle/>
        <a:p>
          <a:endParaRPr lang="en-US"/>
        </a:p>
      </dgm:t>
    </dgm:pt>
    <dgm:pt modelId="{7EC29544-2568-40D0-9319-9CBA005AC7C8}" type="pres">
      <dgm:prSet presAssocID="{1C2D9A37-0AEA-4C48-941D-EA24F76566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661E91-A23C-427B-B228-44FEAC3914C7}" type="pres">
      <dgm:prSet presAssocID="{57E64035-03C9-4703-8B5D-8F8E157E170A}" presName="parentText" presStyleLbl="node1" presStyleIdx="0" presStyleCnt="2" custScaleX="38775" custScaleY="75456" custLinFactY="-45529" custLinFactNeighborX="-255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B3D4A-4D0F-4DCE-8BD9-0A01073B66A5}" type="pres">
      <dgm:prSet presAssocID="{3E9436F7-5896-49B3-A77C-17AFCC8BDB99}" presName="spacer" presStyleCnt="0"/>
      <dgm:spPr/>
    </dgm:pt>
    <dgm:pt modelId="{B3CFD9DF-F034-421F-B1BF-80B838C8FCEE}" type="pres">
      <dgm:prSet presAssocID="{6DC8470F-26DB-4665-B7B2-9FF62215BA15}" presName="parentText" presStyleLbl="node1" presStyleIdx="1" presStyleCnt="2" custScaleX="38775" custScaleY="75456" custLinFactY="-4498" custLinFactNeighborX="-38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47458-3733-4C2F-B87D-E5B998D0EE10}" srcId="{1C2D9A37-0AEA-4C48-941D-EA24F76566AD}" destId="{57E64035-03C9-4703-8B5D-8F8E157E170A}" srcOrd="0" destOrd="0" parTransId="{94ADDBBD-0E37-4408-8B91-1AC1A06CC40F}" sibTransId="{3E9436F7-5896-49B3-A77C-17AFCC8BDB99}"/>
    <dgm:cxn modelId="{5B736A55-C88D-464E-B64C-74901BB0392F}" type="presOf" srcId="{1C2D9A37-0AEA-4C48-941D-EA24F76566AD}" destId="{7EC29544-2568-40D0-9319-9CBA005AC7C8}" srcOrd="0" destOrd="0" presId="urn:microsoft.com/office/officeart/2005/8/layout/vList2"/>
    <dgm:cxn modelId="{8A239DA9-BF9F-4FBE-9F2A-190F6FF31C37}" srcId="{1C2D9A37-0AEA-4C48-941D-EA24F76566AD}" destId="{6DC8470F-26DB-4665-B7B2-9FF62215BA15}" srcOrd="1" destOrd="0" parTransId="{BC05ECF5-8473-400D-82FF-BB2342264D28}" sibTransId="{E546E97A-DEAC-44F5-9FFE-76E0947632BD}"/>
    <dgm:cxn modelId="{FDD019F5-0CA1-4A33-A59F-E9D45C4AF3D8}" type="presOf" srcId="{6DC8470F-26DB-4665-B7B2-9FF62215BA15}" destId="{B3CFD9DF-F034-421F-B1BF-80B838C8FCEE}" srcOrd="0" destOrd="0" presId="urn:microsoft.com/office/officeart/2005/8/layout/vList2"/>
    <dgm:cxn modelId="{1B1E00C0-A412-4743-A0F1-6E4774C3FAEB}" type="presOf" srcId="{57E64035-03C9-4703-8B5D-8F8E157E170A}" destId="{A5661E91-A23C-427B-B228-44FEAC3914C7}" srcOrd="0" destOrd="0" presId="urn:microsoft.com/office/officeart/2005/8/layout/vList2"/>
    <dgm:cxn modelId="{BDADC452-0D7B-48A1-97DF-8844DEA821B6}" type="presParOf" srcId="{7EC29544-2568-40D0-9319-9CBA005AC7C8}" destId="{A5661E91-A23C-427B-B228-44FEAC3914C7}" srcOrd="0" destOrd="0" presId="urn:microsoft.com/office/officeart/2005/8/layout/vList2"/>
    <dgm:cxn modelId="{69BF8F8A-2560-4AD0-BEED-C89F5F438EA9}" type="presParOf" srcId="{7EC29544-2568-40D0-9319-9CBA005AC7C8}" destId="{397B3D4A-4D0F-4DCE-8BD9-0A01073B66A5}" srcOrd="1" destOrd="0" presId="urn:microsoft.com/office/officeart/2005/8/layout/vList2"/>
    <dgm:cxn modelId="{758D3C5C-ACEC-4813-8D05-6DE5CCEEA954}" type="presParOf" srcId="{7EC29544-2568-40D0-9319-9CBA005AC7C8}" destId="{B3CFD9DF-F034-421F-B1BF-80B838C8FCE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D82A67-C2AE-41B1-AB7B-8F02474E079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2CDDD3-DEBB-485B-8301-6EB0A0B0E41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en-CA" b="0" i="0" u="none" baseline="0" dirty="0" smtClean="0">
              <a:solidFill>
                <a:schemeClr val="bg1"/>
              </a:solidFill>
              <a:latin typeface="Gill Sans Ultra Bold" pitchFamily="34" charset="0"/>
            </a:rPr>
            <a:t>New Customer</a:t>
          </a:r>
          <a:endParaRPr lang="en-US" b="0" i="0" u="none" baseline="0" dirty="0">
            <a:solidFill>
              <a:schemeClr val="bg1"/>
            </a:solidFill>
            <a:latin typeface="Gill Sans Ultra Bold" pitchFamily="34" charset="0"/>
          </a:endParaRPr>
        </a:p>
      </dgm:t>
    </dgm:pt>
    <dgm:pt modelId="{C23AF20D-24BC-4F29-8E6A-58EC5F4CF5FE}" type="parTrans" cxnId="{3F6CE159-23F0-4335-98E8-39DF26AC487C}">
      <dgm:prSet/>
      <dgm:spPr/>
      <dgm:t>
        <a:bodyPr/>
        <a:lstStyle/>
        <a:p>
          <a:endParaRPr lang="en-US"/>
        </a:p>
      </dgm:t>
    </dgm:pt>
    <dgm:pt modelId="{AC3E40FF-19C0-4ECE-884A-9A9D132095A5}" type="sibTrans" cxnId="{3F6CE159-23F0-4335-98E8-39DF26AC487C}">
      <dgm:prSet/>
      <dgm:spPr/>
      <dgm:t>
        <a:bodyPr/>
        <a:lstStyle/>
        <a:p>
          <a:endParaRPr lang="en-US"/>
        </a:p>
      </dgm:t>
    </dgm:pt>
    <dgm:pt modelId="{AE70FD48-9F63-4868-86BF-8C91118D750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 smtClean="0">
              <a:latin typeface="Gill Sans Ultra Bold" pitchFamily="34" charset="0"/>
              <a:hlinkClick xmlns:r="http://schemas.openxmlformats.org/officeDocument/2006/relationships" r:id="rId1" action="ppaction://hlinksldjump"/>
            </a:rPr>
            <a:t>New</a:t>
          </a:r>
          <a:r>
            <a:rPr lang="en-CA" dirty="0" smtClean="0">
              <a:hlinkClick xmlns:r="http://schemas.openxmlformats.org/officeDocument/2006/relationships" r:id="rId1" action="ppaction://hlinksldjump"/>
            </a:rPr>
            <a:t> </a:t>
          </a:r>
          <a:r>
            <a:rPr lang="en-CA" dirty="0" smtClean="0">
              <a:latin typeface="Gill Sans Ultra Bold" pitchFamily="34" charset="0"/>
              <a:hlinkClick xmlns:r="http://schemas.openxmlformats.org/officeDocument/2006/relationships" r:id="rId1" action="ppaction://hlinksldjump"/>
            </a:rPr>
            <a:t>Ticket</a:t>
          </a:r>
          <a:endParaRPr lang="en-US" dirty="0">
            <a:latin typeface="Gill Sans Ultra Bold" pitchFamily="34" charset="0"/>
          </a:endParaRPr>
        </a:p>
      </dgm:t>
    </dgm:pt>
    <dgm:pt modelId="{5890EE8B-50D4-49E4-AE9C-14C2D27D6B3F}" type="parTrans" cxnId="{EC0EF71B-C954-4B12-B134-6C719375D820}">
      <dgm:prSet/>
      <dgm:spPr/>
      <dgm:t>
        <a:bodyPr/>
        <a:lstStyle/>
        <a:p>
          <a:endParaRPr lang="en-US"/>
        </a:p>
      </dgm:t>
    </dgm:pt>
    <dgm:pt modelId="{49A662CC-3E9D-4590-A86E-06596F7676F2}" type="sibTrans" cxnId="{EC0EF71B-C954-4B12-B134-6C719375D820}">
      <dgm:prSet/>
      <dgm:spPr/>
      <dgm:t>
        <a:bodyPr/>
        <a:lstStyle/>
        <a:p>
          <a:endParaRPr lang="en-US"/>
        </a:p>
      </dgm:t>
    </dgm:pt>
    <dgm:pt modelId="{7EAC76E4-E02E-46F4-803A-B2CDEE02665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 smtClean="0">
              <a:latin typeface="Gill Sans Ultra Bold" pitchFamily="34" charset="0"/>
              <a:hlinkClick xmlns:r="http://schemas.openxmlformats.org/officeDocument/2006/relationships" r:id="rId2" action="ppaction://hlinksldjump"/>
            </a:rPr>
            <a:t>View Ticket</a:t>
          </a:r>
          <a:endParaRPr lang="en-US" dirty="0">
            <a:latin typeface="Gill Sans Ultra Bold" pitchFamily="34" charset="0"/>
          </a:endParaRPr>
        </a:p>
      </dgm:t>
    </dgm:pt>
    <dgm:pt modelId="{06034CFF-DD76-46ED-B5F5-7585912C2C01}" type="parTrans" cxnId="{69A39351-6EB8-49E5-A3B5-3B2D457E0A50}">
      <dgm:prSet/>
      <dgm:spPr/>
      <dgm:t>
        <a:bodyPr/>
        <a:lstStyle/>
        <a:p>
          <a:endParaRPr lang="en-US"/>
        </a:p>
      </dgm:t>
    </dgm:pt>
    <dgm:pt modelId="{33AD1052-34D9-4798-95F7-41566EE44DB7}" type="sibTrans" cxnId="{69A39351-6EB8-49E5-A3B5-3B2D457E0A50}">
      <dgm:prSet/>
      <dgm:spPr/>
      <dgm:t>
        <a:bodyPr/>
        <a:lstStyle/>
        <a:p>
          <a:endParaRPr lang="en-US"/>
        </a:p>
      </dgm:t>
    </dgm:pt>
    <dgm:pt modelId="{92D8776A-BCD7-4109-B94E-7D5E29CED28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 smtClean="0">
              <a:latin typeface="Gill Sans Ultra Bold" pitchFamily="34" charset="0"/>
              <a:hlinkClick xmlns:r="http://schemas.openxmlformats.org/officeDocument/2006/relationships" r:id="rId3" action="ppaction://hlinksldjump"/>
            </a:rPr>
            <a:t>Calendar</a:t>
          </a:r>
          <a:endParaRPr lang="en-US" dirty="0">
            <a:latin typeface="Gill Sans Ultra Bold" pitchFamily="34" charset="0"/>
          </a:endParaRPr>
        </a:p>
      </dgm:t>
    </dgm:pt>
    <dgm:pt modelId="{8DA4754C-C44F-4A21-9740-0E154887825E}" type="parTrans" cxnId="{9A6A541B-6A36-4564-BB27-69EC7C86234D}">
      <dgm:prSet/>
      <dgm:spPr/>
      <dgm:t>
        <a:bodyPr/>
        <a:lstStyle/>
        <a:p>
          <a:endParaRPr lang="en-US"/>
        </a:p>
      </dgm:t>
    </dgm:pt>
    <dgm:pt modelId="{3D3BE713-D08D-4E2C-A1DD-86E3F3962C08}" type="sibTrans" cxnId="{9A6A541B-6A36-4564-BB27-69EC7C86234D}">
      <dgm:prSet/>
      <dgm:spPr/>
      <dgm:t>
        <a:bodyPr/>
        <a:lstStyle/>
        <a:p>
          <a:endParaRPr lang="en-US"/>
        </a:p>
      </dgm:t>
    </dgm:pt>
    <dgm:pt modelId="{CEBC2684-4F0E-4FF7-95FF-35CFB26B6AD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 smtClean="0">
              <a:latin typeface="Gill Sans Ultra Bold" pitchFamily="34" charset="0"/>
              <a:hlinkClick xmlns:r="http://schemas.openxmlformats.org/officeDocument/2006/relationships" r:id="rId4" action="ppaction://hlinksldjump"/>
            </a:rPr>
            <a:t>Logout</a:t>
          </a:r>
          <a:endParaRPr lang="en-US" dirty="0">
            <a:latin typeface="Gill Sans Ultra Bold" pitchFamily="34" charset="0"/>
          </a:endParaRPr>
        </a:p>
      </dgm:t>
    </dgm:pt>
    <dgm:pt modelId="{4F784088-EF5B-4504-BF33-0CACE50EF981}" type="parTrans" cxnId="{AFEE50A5-5E29-4DB5-8E02-B8F6BB139E81}">
      <dgm:prSet/>
      <dgm:spPr/>
      <dgm:t>
        <a:bodyPr/>
        <a:lstStyle/>
        <a:p>
          <a:endParaRPr lang="en-US"/>
        </a:p>
      </dgm:t>
    </dgm:pt>
    <dgm:pt modelId="{51F7B6C5-811C-4AF4-AFF8-4683CF81C019}" type="sibTrans" cxnId="{AFEE50A5-5E29-4DB5-8E02-B8F6BB139E81}">
      <dgm:prSet/>
      <dgm:spPr/>
      <dgm:t>
        <a:bodyPr/>
        <a:lstStyle/>
        <a:p>
          <a:endParaRPr lang="en-US"/>
        </a:p>
      </dgm:t>
    </dgm:pt>
    <dgm:pt modelId="{16747B01-A1C2-4692-BF3E-F789A8F41AB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CA" dirty="0" smtClean="0">
              <a:latin typeface="Gill Sans Ultra Bold" pitchFamily="34" charset="0"/>
              <a:hlinkClick xmlns:r="http://schemas.openxmlformats.org/officeDocument/2006/relationships" r:id="rId5" action="ppaction://hlinksldjump"/>
            </a:rPr>
            <a:t>Edit Customer</a:t>
          </a:r>
          <a:endParaRPr lang="en-US" dirty="0">
            <a:latin typeface="Gill Sans Ultra Bold" pitchFamily="34" charset="0"/>
          </a:endParaRPr>
        </a:p>
      </dgm:t>
    </dgm:pt>
    <dgm:pt modelId="{06A6CF26-F412-4CD7-9374-70B165682BC5}" type="parTrans" cxnId="{4098E71E-CAF2-4330-907A-8A0BC9E21C1B}">
      <dgm:prSet/>
      <dgm:spPr/>
      <dgm:t>
        <a:bodyPr/>
        <a:lstStyle/>
        <a:p>
          <a:endParaRPr lang="en-US"/>
        </a:p>
      </dgm:t>
    </dgm:pt>
    <dgm:pt modelId="{4C736CB6-3A60-47D9-8A6E-671CA690564C}" type="sibTrans" cxnId="{4098E71E-CAF2-4330-907A-8A0BC9E21C1B}">
      <dgm:prSet/>
      <dgm:spPr/>
      <dgm:t>
        <a:bodyPr/>
        <a:lstStyle/>
        <a:p>
          <a:endParaRPr lang="en-US"/>
        </a:p>
      </dgm:t>
    </dgm:pt>
    <dgm:pt modelId="{592F6A06-1C8E-42FE-B4E2-BED0ECBC079D}" type="pres">
      <dgm:prSet presAssocID="{D8D82A67-C2AE-41B1-AB7B-8F02474E079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5814F1B-6C92-4243-A743-C2875426FA20}" type="pres">
      <dgm:prSet presAssocID="{C42CDDD3-DEBB-485B-8301-6EB0A0B0E41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A0EF3-4FF2-43D0-AC53-E3E0FA6DBA9D}" type="pres">
      <dgm:prSet presAssocID="{AC3E40FF-19C0-4ECE-884A-9A9D132095A5}" presName="sibTrans" presStyleCnt="0"/>
      <dgm:spPr/>
    </dgm:pt>
    <dgm:pt modelId="{50CC74D8-DB1E-4A37-841B-860AEFAE2CD4}" type="pres">
      <dgm:prSet presAssocID="{16747B01-A1C2-4692-BF3E-F789A8F41AB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4FDF2A-2892-48AF-A4C2-16C2C696B6A7}" type="pres">
      <dgm:prSet presAssocID="{4C736CB6-3A60-47D9-8A6E-671CA690564C}" presName="sibTrans" presStyleCnt="0"/>
      <dgm:spPr/>
    </dgm:pt>
    <dgm:pt modelId="{C11A55A9-617C-401C-A563-1FF2862E9D83}" type="pres">
      <dgm:prSet presAssocID="{AE70FD48-9F63-4868-86BF-8C91118D750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2F99D4-B1E5-4112-AC89-6A5E7A6895A9}" type="pres">
      <dgm:prSet presAssocID="{49A662CC-3E9D-4590-A86E-06596F7676F2}" presName="sibTrans" presStyleCnt="0"/>
      <dgm:spPr/>
    </dgm:pt>
    <dgm:pt modelId="{F6C3F9BE-DB0E-4612-9335-52985E94AB92}" type="pres">
      <dgm:prSet presAssocID="{7EAC76E4-E02E-46F4-803A-B2CDEE02665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13EE1-C6B5-4752-8999-D496FA94F7FA}" type="pres">
      <dgm:prSet presAssocID="{33AD1052-34D9-4798-95F7-41566EE44DB7}" presName="sibTrans" presStyleCnt="0"/>
      <dgm:spPr/>
    </dgm:pt>
    <dgm:pt modelId="{FE51EC22-6A6E-4345-BCBD-69CED78CE8F2}" type="pres">
      <dgm:prSet presAssocID="{92D8776A-BCD7-4109-B94E-7D5E29CED28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B3082-D5B2-414E-A291-FE6DF65739E7}" type="pres">
      <dgm:prSet presAssocID="{3D3BE713-D08D-4E2C-A1DD-86E3F3962C08}" presName="sibTrans" presStyleCnt="0"/>
      <dgm:spPr/>
    </dgm:pt>
    <dgm:pt modelId="{1ACE9F53-CC92-4CB8-AB4E-E2325E7A68BC}" type="pres">
      <dgm:prSet presAssocID="{CEBC2684-4F0E-4FF7-95FF-35CFB26B6AD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20413E-3159-4EB1-A223-DDD5F649C6C4}" type="presOf" srcId="{16747B01-A1C2-4692-BF3E-F789A8F41ABB}" destId="{50CC74D8-DB1E-4A37-841B-860AEFAE2CD4}" srcOrd="0" destOrd="0" presId="urn:microsoft.com/office/officeart/2005/8/layout/default"/>
    <dgm:cxn modelId="{4098E71E-CAF2-4330-907A-8A0BC9E21C1B}" srcId="{D8D82A67-C2AE-41B1-AB7B-8F02474E0795}" destId="{16747B01-A1C2-4692-BF3E-F789A8F41ABB}" srcOrd="1" destOrd="0" parTransId="{06A6CF26-F412-4CD7-9374-70B165682BC5}" sibTransId="{4C736CB6-3A60-47D9-8A6E-671CA690564C}"/>
    <dgm:cxn modelId="{AFEE50A5-5E29-4DB5-8E02-B8F6BB139E81}" srcId="{D8D82A67-C2AE-41B1-AB7B-8F02474E0795}" destId="{CEBC2684-4F0E-4FF7-95FF-35CFB26B6AD4}" srcOrd="5" destOrd="0" parTransId="{4F784088-EF5B-4504-BF33-0CACE50EF981}" sibTransId="{51F7B6C5-811C-4AF4-AFF8-4683CF81C019}"/>
    <dgm:cxn modelId="{1322FF39-DCD2-4FD4-B817-8D2C2551B073}" type="presOf" srcId="{D8D82A67-C2AE-41B1-AB7B-8F02474E0795}" destId="{592F6A06-1C8E-42FE-B4E2-BED0ECBC079D}" srcOrd="0" destOrd="0" presId="urn:microsoft.com/office/officeart/2005/8/layout/default"/>
    <dgm:cxn modelId="{9A6A541B-6A36-4564-BB27-69EC7C86234D}" srcId="{D8D82A67-C2AE-41B1-AB7B-8F02474E0795}" destId="{92D8776A-BCD7-4109-B94E-7D5E29CED28B}" srcOrd="4" destOrd="0" parTransId="{8DA4754C-C44F-4A21-9740-0E154887825E}" sibTransId="{3D3BE713-D08D-4E2C-A1DD-86E3F3962C08}"/>
    <dgm:cxn modelId="{3F6CE159-23F0-4335-98E8-39DF26AC487C}" srcId="{D8D82A67-C2AE-41B1-AB7B-8F02474E0795}" destId="{C42CDDD3-DEBB-485B-8301-6EB0A0B0E414}" srcOrd="0" destOrd="0" parTransId="{C23AF20D-24BC-4F29-8E6A-58EC5F4CF5FE}" sibTransId="{AC3E40FF-19C0-4ECE-884A-9A9D132095A5}"/>
    <dgm:cxn modelId="{DD421B70-88EC-4D88-905C-00728ADA977B}" type="presOf" srcId="{CEBC2684-4F0E-4FF7-95FF-35CFB26B6AD4}" destId="{1ACE9F53-CC92-4CB8-AB4E-E2325E7A68BC}" srcOrd="0" destOrd="0" presId="urn:microsoft.com/office/officeart/2005/8/layout/default"/>
    <dgm:cxn modelId="{E28CF2E6-DFF0-49A1-923A-4C561399598C}" type="presOf" srcId="{92D8776A-BCD7-4109-B94E-7D5E29CED28B}" destId="{FE51EC22-6A6E-4345-BCBD-69CED78CE8F2}" srcOrd="0" destOrd="0" presId="urn:microsoft.com/office/officeart/2005/8/layout/default"/>
    <dgm:cxn modelId="{69A39351-6EB8-49E5-A3B5-3B2D457E0A50}" srcId="{D8D82A67-C2AE-41B1-AB7B-8F02474E0795}" destId="{7EAC76E4-E02E-46F4-803A-B2CDEE026653}" srcOrd="3" destOrd="0" parTransId="{06034CFF-DD76-46ED-B5F5-7585912C2C01}" sibTransId="{33AD1052-34D9-4798-95F7-41566EE44DB7}"/>
    <dgm:cxn modelId="{BBE2A26B-04AF-4216-B598-B86913E77F0C}" type="presOf" srcId="{7EAC76E4-E02E-46F4-803A-B2CDEE026653}" destId="{F6C3F9BE-DB0E-4612-9335-52985E94AB92}" srcOrd="0" destOrd="0" presId="urn:microsoft.com/office/officeart/2005/8/layout/default"/>
    <dgm:cxn modelId="{BB3A055C-1895-44B1-94A5-A3A2CF357151}" type="presOf" srcId="{C42CDDD3-DEBB-485B-8301-6EB0A0B0E414}" destId="{45814F1B-6C92-4243-A743-C2875426FA20}" srcOrd="0" destOrd="0" presId="urn:microsoft.com/office/officeart/2005/8/layout/default"/>
    <dgm:cxn modelId="{B08272AD-5209-4169-A9C9-05F9C8CF7EA8}" type="presOf" srcId="{AE70FD48-9F63-4868-86BF-8C91118D7508}" destId="{C11A55A9-617C-401C-A563-1FF2862E9D83}" srcOrd="0" destOrd="0" presId="urn:microsoft.com/office/officeart/2005/8/layout/default"/>
    <dgm:cxn modelId="{EC0EF71B-C954-4B12-B134-6C719375D820}" srcId="{D8D82A67-C2AE-41B1-AB7B-8F02474E0795}" destId="{AE70FD48-9F63-4868-86BF-8C91118D7508}" srcOrd="2" destOrd="0" parTransId="{5890EE8B-50D4-49E4-AE9C-14C2D27D6B3F}" sibTransId="{49A662CC-3E9D-4590-A86E-06596F7676F2}"/>
    <dgm:cxn modelId="{543C3C1B-04A4-41C8-97BF-2DD30878E5F6}" type="presParOf" srcId="{592F6A06-1C8E-42FE-B4E2-BED0ECBC079D}" destId="{45814F1B-6C92-4243-A743-C2875426FA20}" srcOrd="0" destOrd="0" presId="urn:microsoft.com/office/officeart/2005/8/layout/default"/>
    <dgm:cxn modelId="{534A2DB1-417A-4502-A13F-319CFF00A5B3}" type="presParOf" srcId="{592F6A06-1C8E-42FE-B4E2-BED0ECBC079D}" destId="{685A0EF3-4FF2-43D0-AC53-E3E0FA6DBA9D}" srcOrd="1" destOrd="0" presId="urn:microsoft.com/office/officeart/2005/8/layout/default"/>
    <dgm:cxn modelId="{BE1878CD-15B5-4106-9793-7482965B6210}" type="presParOf" srcId="{592F6A06-1C8E-42FE-B4E2-BED0ECBC079D}" destId="{50CC74D8-DB1E-4A37-841B-860AEFAE2CD4}" srcOrd="2" destOrd="0" presId="urn:microsoft.com/office/officeart/2005/8/layout/default"/>
    <dgm:cxn modelId="{62FC3B75-DEDC-4CB7-A838-399563F8856E}" type="presParOf" srcId="{592F6A06-1C8E-42FE-B4E2-BED0ECBC079D}" destId="{8F4FDF2A-2892-48AF-A4C2-16C2C696B6A7}" srcOrd="3" destOrd="0" presId="urn:microsoft.com/office/officeart/2005/8/layout/default"/>
    <dgm:cxn modelId="{0A6A01B8-4A68-46FD-A569-7A6BFF9CBC25}" type="presParOf" srcId="{592F6A06-1C8E-42FE-B4E2-BED0ECBC079D}" destId="{C11A55A9-617C-401C-A563-1FF2862E9D83}" srcOrd="4" destOrd="0" presId="urn:microsoft.com/office/officeart/2005/8/layout/default"/>
    <dgm:cxn modelId="{511C37CD-DD62-4DA0-A9C8-613307F6E4AF}" type="presParOf" srcId="{592F6A06-1C8E-42FE-B4E2-BED0ECBC079D}" destId="{B82F99D4-B1E5-4112-AC89-6A5E7A6895A9}" srcOrd="5" destOrd="0" presId="urn:microsoft.com/office/officeart/2005/8/layout/default"/>
    <dgm:cxn modelId="{BA5D777D-82FA-4B44-BBCD-015FA05CA0A0}" type="presParOf" srcId="{592F6A06-1C8E-42FE-B4E2-BED0ECBC079D}" destId="{F6C3F9BE-DB0E-4612-9335-52985E94AB92}" srcOrd="6" destOrd="0" presId="urn:microsoft.com/office/officeart/2005/8/layout/default"/>
    <dgm:cxn modelId="{912ADCE4-6AD9-4465-BEDE-54E1D2F37C8F}" type="presParOf" srcId="{592F6A06-1C8E-42FE-B4E2-BED0ECBC079D}" destId="{75A13EE1-C6B5-4752-8999-D496FA94F7FA}" srcOrd="7" destOrd="0" presId="urn:microsoft.com/office/officeart/2005/8/layout/default"/>
    <dgm:cxn modelId="{BE03D97C-07B0-495A-95F8-EAF162D1C08B}" type="presParOf" srcId="{592F6A06-1C8E-42FE-B4E2-BED0ECBC079D}" destId="{FE51EC22-6A6E-4345-BCBD-69CED78CE8F2}" srcOrd="8" destOrd="0" presId="urn:microsoft.com/office/officeart/2005/8/layout/default"/>
    <dgm:cxn modelId="{BBD58680-E412-42CF-8F29-2A00EC607A90}" type="presParOf" srcId="{592F6A06-1C8E-42FE-B4E2-BED0ECBC079D}" destId="{1EDB3082-D5B2-414E-A291-FE6DF65739E7}" srcOrd="9" destOrd="0" presId="urn:microsoft.com/office/officeart/2005/8/layout/default"/>
    <dgm:cxn modelId="{B470AE7B-64DC-4CF3-9F2F-F04670B0D662}" type="presParOf" srcId="{592F6A06-1C8E-42FE-B4E2-BED0ECBC079D}" destId="{1ACE9F53-CC92-4CB8-AB4E-E2325E7A68B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836EB5-E688-4691-B6A7-F164A04628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41D7CC1-C4C3-4C05-8B43-58AC7E6095A6}">
      <dgm:prSet/>
      <dgm:spPr/>
      <dgm:t>
        <a:bodyPr/>
        <a:lstStyle/>
        <a:p>
          <a:pPr algn="ctr" rtl="0"/>
          <a:r>
            <a:rPr lang="en-CA" b="1" dirty="0" smtClean="0">
              <a:solidFill>
                <a:srgbClr val="C00000"/>
              </a:solidFill>
            </a:rPr>
            <a:t>After 30 minutes</a:t>
          </a:r>
          <a:endParaRPr lang="en-US" b="1" dirty="0">
            <a:solidFill>
              <a:srgbClr val="C00000"/>
            </a:solidFill>
          </a:endParaRPr>
        </a:p>
      </dgm:t>
    </dgm:pt>
    <dgm:pt modelId="{792D9150-D202-4042-B6A4-856AAECAB5F3}" type="parTrans" cxnId="{BFC0EB6F-D9E8-436F-A824-7495454F52C7}">
      <dgm:prSet/>
      <dgm:spPr/>
      <dgm:t>
        <a:bodyPr/>
        <a:lstStyle/>
        <a:p>
          <a:endParaRPr lang="en-US"/>
        </a:p>
      </dgm:t>
    </dgm:pt>
    <dgm:pt modelId="{AC3FF584-14F7-4C2F-9B2D-4985ACCB3E51}" type="sibTrans" cxnId="{BFC0EB6F-D9E8-436F-A824-7495454F52C7}">
      <dgm:prSet/>
      <dgm:spPr/>
      <dgm:t>
        <a:bodyPr/>
        <a:lstStyle/>
        <a:p>
          <a:endParaRPr lang="en-US"/>
        </a:p>
      </dgm:t>
    </dgm:pt>
    <dgm:pt modelId="{EA6F437D-5532-41B6-A312-30B44CAB713F}" type="pres">
      <dgm:prSet presAssocID="{7C836EB5-E688-4691-B6A7-F164A046288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1A5D9C-2F14-4BBF-AB5F-9742E89488BE}" type="pres">
      <dgm:prSet presAssocID="{C41D7CC1-C4C3-4C05-8B43-58AC7E6095A6}" presName="parentText" presStyleLbl="node1" presStyleIdx="0" presStyleCnt="1" custLinFactY="-100000" custLinFactNeighborX="1449" custLinFactNeighborY="-1665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C0EB6F-D9E8-436F-A824-7495454F52C7}" srcId="{7C836EB5-E688-4691-B6A7-F164A046288F}" destId="{C41D7CC1-C4C3-4C05-8B43-58AC7E6095A6}" srcOrd="0" destOrd="0" parTransId="{792D9150-D202-4042-B6A4-856AAECAB5F3}" sibTransId="{AC3FF584-14F7-4C2F-9B2D-4985ACCB3E51}"/>
    <dgm:cxn modelId="{D0C8A716-2B14-4EDA-9B8F-A79C65113719}" type="presOf" srcId="{7C836EB5-E688-4691-B6A7-F164A046288F}" destId="{EA6F437D-5532-41B6-A312-30B44CAB713F}" srcOrd="0" destOrd="0" presId="urn:microsoft.com/office/officeart/2005/8/layout/vList2"/>
    <dgm:cxn modelId="{B47F8E83-20C9-471C-8F97-199E5DAFF31F}" type="presOf" srcId="{C41D7CC1-C4C3-4C05-8B43-58AC7E6095A6}" destId="{D71A5D9C-2F14-4BBF-AB5F-9742E89488BE}" srcOrd="0" destOrd="0" presId="urn:microsoft.com/office/officeart/2005/8/layout/vList2"/>
    <dgm:cxn modelId="{14D3ED79-35D5-4C13-99CB-C2A0F6DC1637}" type="presParOf" srcId="{EA6F437D-5532-41B6-A312-30B44CAB713F}" destId="{D71A5D9C-2F14-4BBF-AB5F-9742E89488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661E91-A23C-427B-B228-44FEAC3914C7}">
      <dsp:nvSpPr>
        <dsp:cNvPr id="0" name=""/>
        <dsp:cNvSpPr/>
      </dsp:nvSpPr>
      <dsp:spPr>
        <a:xfrm>
          <a:off x="1571640" y="928692"/>
          <a:ext cx="2171671" cy="1130029"/>
        </a:xfrm>
        <a:prstGeom prst="round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400" kern="1200" dirty="0" smtClean="0">
              <a:hlinkClick xmlns:r="http://schemas.openxmlformats.org/officeDocument/2006/relationships" r:id="" action="ppaction://hlinksldjump"/>
            </a:rPr>
            <a:t>Login</a:t>
          </a:r>
          <a:endParaRPr lang="en-US" sz="4400" kern="1200" dirty="0"/>
        </a:p>
      </dsp:txBody>
      <dsp:txXfrm>
        <a:off x="1571640" y="928692"/>
        <a:ext cx="2171671" cy="1130029"/>
      </dsp:txXfrm>
    </dsp:sp>
    <dsp:sp modelId="{B3CFD9DF-F034-421F-B1BF-80B838C8FCEE}">
      <dsp:nvSpPr>
        <dsp:cNvPr id="0" name=""/>
        <dsp:cNvSpPr/>
      </dsp:nvSpPr>
      <dsp:spPr>
        <a:xfrm>
          <a:off x="1500175" y="2857521"/>
          <a:ext cx="2171671" cy="1130029"/>
        </a:xfrm>
        <a:prstGeom prst="round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4900" kern="1200" dirty="0" smtClean="0">
              <a:hlinkClick xmlns:r="http://schemas.openxmlformats.org/officeDocument/2006/relationships" r:id="" action="ppaction://hlinksldjump"/>
            </a:rPr>
            <a:t>Exit</a:t>
          </a:r>
          <a:endParaRPr lang="en-US" sz="4900" kern="1200" dirty="0"/>
        </a:p>
      </dsp:txBody>
      <dsp:txXfrm>
        <a:off x="1500175" y="2857521"/>
        <a:ext cx="2171671" cy="11300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814F1B-6C92-4243-A743-C2875426FA20}">
      <dsp:nvSpPr>
        <dsp:cNvPr id="0" name=""/>
        <dsp:cNvSpPr/>
      </dsp:nvSpPr>
      <dsp:spPr>
        <a:xfrm>
          <a:off x="499031" y="2419"/>
          <a:ext cx="1974026" cy="1184416"/>
        </a:xfrm>
        <a:prstGeom prst="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noFill/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b="0" i="0" u="none" kern="1200" baseline="0" dirty="0" smtClean="0">
              <a:solidFill>
                <a:schemeClr val="bg1"/>
              </a:solidFill>
              <a:latin typeface="Gill Sans Ultra Bold" pitchFamily="34" charset="0"/>
            </a:rPr>
            <a:t>New Customer</a:t>
          </a:r>
          <a:endParaRPr lang="en-US" sz="2300" b="0" i="0" u="none" kern="1200" baseline="0" dirty="0">
            <a:solidFill>
              <a:schemeClr val="bg1"/>
            </a:solidFill>
            <a:latin typeface="Gill Sans Ultra Bold" pitchFamily="34" charset="0"/>
          </a:endParaRPr>
        </a:p>
      </dsp:txBody>
      <dsp:txXfrm>
        <a:off x="499031" y="2419"/>
        <a:ext cx="1974026" cy="1184416"/>
      </dsp:txXfrm>
    </dsp:sp>
    <dsp:sp modelId="{50CC74D8-DB1E-4A37-841B-860AEFAE2CD4}">
      <dsp:nvSpPr>
        <dsp:cNvPr id="0" name=""/>
        <dsp:cNvSpPr/>
      </dsp:nvSpPr>
      <dsp:spPr>
        <a:xfrm>
          <a:off x="2670461" y="2419"/>
          <a:ext cx="1974026" cy="1184416"/>
        </a:xfrm>
        <a:prstGeom prst="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latin typeface="Gill Sans Ultra Bold" pitchFamily="34" charset="0"/>
              <a:hlinkClick xmlns:r="http://schemas.openxmlformats.org/officeDocument/2006/relationships" r:id="" action="ppaction://hlinksldjump"/>
            </a:rPr>
            <a:t>Edit Customer</a:t>
          </a:r>
          <a:endParaRPr lang="en-US" sz="2300" kern="1200" dirty="0">
            <a:latin typeface="Gill Sans Ultra Bold" pitchFamily="34" charset="0"/>
          </a:endParaRPr>
        </a:p>
      </dsp:txBody>
      <dsp:txXfrm>
        <a:off x="2670461" y="2419"/>
        <a:ext cx="1974026" cy="1184416"/>
      </dsp:txXfrm>
    </dsp:sp>
    <dsp:sp modelId="{C11A55A9-617C-401C-A563-1FF2862E9D83}">
      <dsp:nvSpPr>
        <dsp:cNvPr id="0" name=""/>
        <dsp:cNvSpPr/>
      </dsp:nvSpPr>
      <dsp:spPr>
        <a:xfrm>
          <a:off x="499031" y="1384237"/>
          <a:ext cx="1974026" cy="1184416"/>
        </a:xfrm>
        <a:prstGeom prst="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latin typeface="Gill Sans Ultra Bold" pitchFamily="34" charset="0"/>
              <a:hlinkClick xmlns:r="http://schemas.openxmlformats.org/officeDocument/2006/relationships" r:id="" action="ppaction://hlinksldjump"/>
            </a:rPr>
            <a:t>New</a:t>
          </a:r>
          <a:r>
            <a:rPr lang="en-CA" sz="2300" kern="1200" dirty="0" smtClean="0">
              <a:hlinkClick xmlns:r="http://schemas.openxmlformats.org/officeDocument/2006/relationships" r:id="" action="ppaction://hlinksldjump"/>
            </a:rPr>
            <a:t> </a:t>
          </a:r>
          <a:r>
            <a:rPr lang="en-CA" sz="2300" kern="1200" dirty="0" smtClean="0">
              <a:latin typeface="Gill Sans Ultra Bold" pitchFamily="34" charset="0"/>
              <a:hlinkClick xmlns:r="http://schemas.openxmlformats.org/officeDocument/2006/relationships" r:id="" action="ppaction://hlinksldjump"/>
            </a:rPr>
            <a:t>Ticket</a:t>
          </a:r>
          <a:endParaRPr lang="en-US" sz="2300" kern="1200" dirty="0">
            <a:latin typeface="Gill Sans Ultra Bold" pitchFamily="34" charset="0"/>
          </a:endParaRPr>
        </a:p>
      </dsp:txBody>
      <dsp:txXfrm>
        <a:off x="499031" y="1384237"/>
        <a:ext cx="1974026" cy="1184416"/>
      </dsp:txXfrm>
    </dsp:sp>
    <dsp:sp modelId="{F6C3F9BE-DB0E-4612-9335-52985E94AB92}">
      <dsp:nvSpPr>
        <dsp:cNvPr id="0" name=""/>
        <dsp:cNvSpPr/>
      </dsp:nvSpPr>
      <dsp:spPr>
        <a:xfrm>
          <a:off x="2670461" y="1384237"/>
          <a:ext cx="1974026" cy="1184416"/>
        </a:xfrm>
        <a:prstGeom prst="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latin typeface="Gill Sans Ultra Bold" pitchFamily="34" charset="0"/>
              <a:hlinkClick xmlns:r="http://schemas.openxmlformats.org/officeDocument/2006/relationships" r:id="" action="ppaction://hlinksldjump"/>
            </a:rPr>
            <a:t>View Ticket</a:t>
          </a:r>
          <a:endParaRPr lang="en-US" sz="2300" kern="1200" dirty="0">
            <a:latin typeface="Gill Sans Ultra Bold" pitchFamily="34" charset="0"/>
          </a:endParaRPr>
        </a:p>
      </dsp:txBody>
      <dsp:txXfrm>
        <a:off x="2670461" y="1384237"/>
        <a:ext cx="1974026" cy="1184416"/>
      </dsp:txXfrm>
    </dsp:sp>
    <dsp:sp modelId="{FE51EC22-6A6E-4345-BCBD-69CED78CE8F2}">
      <dsp:nvSpPr>
        <dsp:cNvPr id="0" name=""/>
        <dsp:cNvSpPr/>
      </dsp:nvSpPr>
      <dsp:spPr>
        <a:xfrm>
          <a:off x="499031" y="2766056"/>
          <a:ext cx="1974026" cy="1184416"/>
        </a:xfrm>
        <a:prstGeom prst="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latin typeface="Gill Sans Ultra Bold" pitchFamily="34" charset="0"/>
              <a:hlinkClick xmlns:r="http://schemas.openxmlformats.org/officeDocument/2006/relationships" r:id="" action="ppaction://hlinksldjump"/>
            </a:rPr>
            <a:t>Calendar</a:t>
          </a:r>
          <a:endParaRPr lang="en-US" sz="2300" kern="1200" dirty="0">
            <a:latin typeface="Gill Sans Ultra Bold" pitchFamily="34" charset="0"/>
          </a:endParaRPr>
        </a:p>
      </dsp:txBody>
      <dsp:txXfrm>
        <a:off x="499031" y="2766056"/>
        <a:ext cx="1974026" cy="1184416"/>
      </dsp:txXfrm>
    </dsp:sp>
    <dsp:sp modelId="{1ACE9F53-CC92-4CB8-AB4E-E2325E7A68BC}">
      <dsp:nvSpPr>
        <dsp:cNvPr id="0" name=""/>
        <dsp:cNvSpPr/>
      </dsp:nvSpPr>
      <dsp:spPr>
        <a:xfrm>
          <a:off x="2670461" y="2766056"/>
          <a:ext cx="1974026" cy="1184416"/>
        </a:xfrm>
        <a:prstGeom prst="rect">
          <a:avLst/>
        </a:prstGeom>
        <a:gradFill rotWithShape="1">
          <a:gsLst>
            <a:gs pos="0">
              <a:schemeClr val="accent5">
                <a:tint val="1000"/>
              </a:schemeClr>
            </a:gs>
            <a:gs pos="68000">
              <a:schemeClr val="accent5">
                <a:tint val="77000"/>
              </a:schemeClr>
            </a:gs>
            <a:gs pos="81000">
              <a:schemeClr val="accent5">
                <a:tint val="79000"/>
              </a:schemeClr>
            </a:gs>
            <a:gs pos="86000">
              <a:schemeClr val="accent5">
                <a:tint val="73000"/>
              </a:schemeClr>
            </a:gs>
            <a:gs pos="100000">
              <a:schemeClr val="accent5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5">
              <a:shade val="60000"/>
              <a:satMod val="300000"/>
            </a:schemeClr>
          </a:solidFill>
          <a:prstDash val="solid"/>
        </a:ln>
        <a:effectLst>
          <a:glow rad="63500">
            <a:schemeClr val="accent5"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300" kern="1200" dirty="0" smtClean="0">
              <a:latin typeface="Gill Sans Ultra Bold" pitchFamily="34" charset="0"/>
              <a:hlinkClick xmlns:r="http://schemas.openxmlformats.org/officeDocument/2006/relationships" r:id="" action="ppaction://hlinksldjump"/>
            </a:rPr>
            <a:t>Logout</a:t>
          </a:r>
          <a:endParaRPr lang="en-US" sz="2300" kern="1200" dirty="0">
            <a:latin typeface="Gill Sans Ultra Bold" pitchFamily="34" charset="0"/>
          </a:endParaRPr>
        </a:p>
      </dsp:txBody>
      <dsp:txXfrm>
        <a:off x="2670461" y="2766056"/>
        <a:ext cx="1974026" cy="118441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1A5D9C-2F14-4BBF-AB5F-9742E89488BE}">
      <dsp:nvSpPr>
        <dsp:cNvPr id="0" name=""/>
        <dsp:cNvSpPr/>
      </dsp:nvSpPr>
      <dsp:spPr>
        <a:xfrm>
          <a:off x="0" y="0"/>
          <a:ext cx="4968552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b="1" kern="1200" dirty="0" smtClean="0">
              <a:solidFill>
                <a:srgbClr val="C00000"/>
              </a:solidFill>
            </a:rPr>
            <a:t>After 30 minutes</a:t>
          </a:r>
          <a:endParaRPr lang="en-US" sz="2200" b="1" kern="1200" dirty="0">
            <a:solidFill>
              <a:srgbClr val="C00000"/>
            </a:solidFill>
          </a:endParaRPr>
        </a:p>
      </dsp:txBody>
      <dsp:txXfrm>
        <a:off x="0" y="0"/>
        <a:ext cx="4968552" cy="51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EEB1C-7F01-43FE-BD63-58D9894369E8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BC3AE-B927-476B-8811-272B286447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BC3AE-B927-476B-8811-272B2864477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A429B9-B8E2-4C1A-8E4F-61F3BE36D2A2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20688F-1CB2-47D1-B684-6CEB5051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13.xml"/><Relationship Id="rId4" Type="http://schemas.openxmlformats.org/officeDocument/2006/relationships/slide" Target="slide3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slide" Target="slide12.xml"/><Relationship Id="rId10" Type="http://schemas.microsoft.com/office/2007/relationships/diagramDrawing" Target="../diagrams/drawing3.xml"/><Relationship Id="rId4" Type="http://schemas.openxmlformats.org/officeDocument/2006/relationships/slide" Target="slide14.xml"/><Relationship Id="rId9" Type="http://schemas.openxmlformats.org/officeDocument/2006/relationships/diagramColors" Target="../diagrams/colors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slide" Target="slide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3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slide" Target="slide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9.xml"/><Relationship Id="rId4" Type="http://schemas.openxmlformats.org/officeDocument/2006/relationships/slide" Target="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3.xml"/><Relationship Id="rId3" Type="http://schemas.openxmlformats.org/officeDocument/2006/relationships/image" Target="../media/image1.png"/><Relationship Id="rId7" Type="http://schemas.openxmlformats.org/officeDocument/2006/relationships/slide" Target="slide1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7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3" Type="http://schemas.openxmlformats.org/officeDocument/2006/relationships/image" Target="../media/image1.png"/><Relationship Id="rId7" Type="http://schemas.openxmlformats.org/officeDocument/2006/relationships/slide" Target="slide1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7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9.xml"/><Relationship Id="rId4" Type="http://schemas.openxmlformats.org/officeDocument/2006/relationships/slide" Target="slide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slide" Target="slide1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1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1.png"/><Relationship Id="rId7" Type="http://schemas.openxmlformats.org/officeDocument/2006/relationships/slide" Target="slide1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10" Type="http://schemas.openxmlformats.org/officeDocument/2006/relationships/slide" Target="slide33.xml"/><Relationship Id="rId4" Type="http://schemas.openxmlformats.org/officeDocument/2006/relationships/slide" Target="slide2.xml"/><Relationship Id="rId9" Type="http://schemas.openxmlformats.org/officeDocument/2006/relationships/slide" Target="slide2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3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5wifi.png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573016" y="3491880"/>
            <a:ext cx="6480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6000" dirty="0" err="1" smtClean="0">
                <a:latin typeface="Gill Sans Ultra Bold" pitchFamily="34" charset="0"/>
              </a:rPr>
              <a:t>i</a:t>
            </a:r>
            <a:endParaRPr lang="en-US" sz="6000" dirty="0">
              <a:latin typeface="Gill Sans Ultra Bold" pitchFamily="34" charset="0"/>
            </a:endParaRPr>
          </a:p>
        </p:txBody>
      </p:sp>
      <p:pic>
        <p:nvPicPr>
          <p:cNvPr id="2050" name="Picture 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6992" y="3347864"/>
            <a:ext cx="1098419" cy="7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01008" y="4139952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latin typeface="Berlin Sans FB" pitchFamily="34" charset="0"/>
              </a:rPr>
              <a:t>intelliTrac</a:t>
            </a:r>
            <a:endParaRPr lang="en-US" sz="1600" dirty="0">
              <a:latin typeface="Berlin Sans FB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4744" y="4788024"/>
            <a:ext cx="93610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604" y="571472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78897" y="3042571"/>
            <a:ext cx="2171671" cy="1130029"/>
            <a:chOff x="1571640" y="928692"/>
            <a:chExt cx="2171671" cy="1130029"/>
          </a:xfrm>
        </p:grpSpPr>
        <p:sp>
          <p:nvSpPr>
            <p:cNvPr id="9" name="Rounded Rectangle 8"/>
            <p:cNvSpPr/>
            <p:nvPr/>
          </p:nvSpPr>
          <p:spPr>
            <a:xfrm>
              <a:off x="1571640" y="928692"/>
              <a:ext cx="2171671" cy="113002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1626803" y="983855"/>
              <a:ext cx="2061345" cy="1019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4400" kern="1200" dirty="0" smtClean="0"/>
                <a:t>Login</a:t>
              </a:r>
              <a:endParaRPr lang="en-US" sz="44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307432" y="4971400"/>
            <a:ext cx="2171671" cy="1130029"/>
            <a:chOff x="1500175" y="2857521"/>
            <a:chExt cx="2171671" cy="1130029"/>
          </a:xfrm>
        </p:grpSpPr>
        <p:sp>
          <p:nvSpPr>
            <p:cNvPr id="7" name="Rounded Rectangle 6"/>
            <p:cNvSpPr/>
            <p:nvPr/>
          </p:nvSpPr>
          <p:spPr>
            <a:xfrm>
              <a:off x="1500175" y="2857521"/>
              <a:ext cx="2171671" cy="1130029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Rounded Rectangle 6"/>
            <p:cNvSpPr/>
            <p:nvPr/>
          </p:nvSpPr>
          <p:spPr>
            <a:xfrm>
              <a:off x="1555338" y="2912684"/>
              <a:ext cx="2061345" cy="10197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86690" tIns="186690" rIns="186690" bIns="18669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4900" kern="1200" dirty="0" smtClean="0">
                  <a:hlinkClick r:id="rId3" action="ppaction://hlinksldjump"/>
                </a:rPr>
                <a:t>Exit</a:t>
              </a:r>
              <a:endParaRPr lang="en-US" sz="4900" kern="1200" dirty="0"/>
            </a:p>
          </p:txBody>
        </p:sp>
      </p:grpSp>
      <p:graphicFrame>
        <p:nvGraphicFramePr>
          <p:cNvPr id="3" name="Content Placeholder 18"/>
          <p:cNvGraphicFramePr>
            <a:graphicFrameLocks noGrp="1"/>
          </p:cNvGraphicFramePr>
          <p:nvPr>
            <p:ph idx="1"/>
          </p:nvPr>
        </p:nvGraphicFramePr>
        <p:xfrm>
          <a:off x="980728" y="1763686"/>
          <a:ext cx="4680520" cy="338437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40260"/>
                <a:gridCol w="2340260"/>
              </a:tblGrid>
              <a:tr h="1128126">
                <a:tc>
                  <a:txBody>
                    <a:bodyPr/>
                    <a:lstStyle/>
                    <a:p>
                      <a:r>
                        <a:rPr lang="en-CA" sz="32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Username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8126">
                <a:tc>
                  <a:txBody>
                    <a:bodyPr/>
                    <a:lstStyle/>
                    <a:p>
                      <a:r>
                        <a:rPr lang="en-CA" sz="32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Password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8126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  <a:hlinkClick r:id="rId4" action="ppaction://hlinksldjump"/>
                        </a:rPr>
                        <a:t>Login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  <a:hlinkClick r:id="rId5" action="ppaction://hlinksldjump"/>
                        </a:rPr>
                        <a:t>Back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0" descr="best-android-keyboar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4732" y="5148064"/>
            <a:ext cx="5266556" cy="3918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6" name="Content Placeholder 18"/>
          <p:cNvGraphicFramePr>
            <a:graphicFrameLocks/>
          </p:cNvGraphicFramePr>
          <p:nvPr/>
        </p:nvGraphicFramePr>
        <p:xfrm>
          <a:off x="980727" y="2699792"/>
          <a:ext cx="4680521" cy="21602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60173"/>
                <a:gridCol w="559308"/>
                <a:gridCol w="1000867"/>
                <a:gridCol w="1560173"/>
              </a:tblGrid>
              <a:tr h="540060">
                <a:tc gridSpan="2"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Customer</a:t>
                      </a:r>
                      <a:r>
                        <a:rPr lang="en-CA" sz="1400" b="1" baseline="0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 Name</a:t>
                      </a:r>
                      <a:endParaRPr lang="en-CA" sz="1400" b="1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400" dirty="0" smtClean="0">
                          <a:latin typeface="Berlin Sans FB Demi" pitchFamily="34" charset="0"/>
                        </a:rPr>
                        <a:t>ABC Enterprises</a:t>
                      </a:r>
                      <a:endParaRPr lang="en-US" sz="140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 smtClean="0">
                          <a:solidFill>
                            <a:schemeClr val="bg1"/>
                          </a:solidFill>
                        </a:rPr>
                        <a:t>Date: 12/12/2012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 smtClean="0">
                          <a:solidFill>
                            <a:schemeClr val="bg1"/>
                          </a:solidFill>
                        </a:rPr>
                        <a:t>Time: 12:12 PM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 gridSpan="4"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</a:rPr>
                        <a:t>Remind me again in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en-CA" sz="1400" dirty="0" smtClean="0">
                          <a:latin typeface="Gill Sans Ultra Bold" pitchFamily="34" charset="0"/>
                        </a:rPr>
                        <a:t>5 min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en-CA" sz="1400" dirty="0" smtClean="0">
                          <a:latin typeface="Gill Sans Ultra Bold" pitchFamily="34" charset="0"/>
                        </a:rPr>
                        <a:t>10 min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Courier New" pitchFamily="49" charset="0"/>
                        <a:buChar char="o"/>
                      </a:pPr>
                      <a:r>
                        <a:rPr lang="en-CA" sz="1400" dirty="0" smtClean="0">
                          <a:latin typeface="Gill Sans Ultra Bold" pitchFamily="34" charset="0"/>
                        </a:rPr>
                        <a:t>15</a:t>
                      </a:r>
                      <a:r>
                        <a:rPr lang="en-CA" sz="1400" baseline="0" dirty="0" smtClean="0">
                          <a:latin typeface="Gill Sans Ultra Bold" pitchFamily="34" charset="0"/>
                        </a:rPr>
                        <a:t> min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37112" y="1187624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11:42 AM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941168" y="3923928"/>
            <a:ext cx="648072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25144" y="3851920"/>
            <a:ext cx="8640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b="1" dirty="0" smtClean="0">
                <a:hlinkClick r:id="rId4" action="ppaction://hlinksldjump"/>
              </a:rPr>
              <a:t>Back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6" name="Content Placeholder 18"/>
          <p:cNvGraphicFramePr>
            <a:graphicFrameLocks/>
          </p:cNvGraphicFramePr>
          <p:nvPr/>
        </p:nvGraphicFramePr>
        <p:xfrm>
          <a:off x="980728" y="2195736"/>
          <a:ext cx="4680520" cy="21993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19481"/>
                <a:gridCol w="2561039"/>
              </a:tblGrid>
              <a:tr h="540060">
                <a:tc>
                  <a:txBody>
                    <a:bodyPr/>
                    <a:lstStyle/>
                    <a:p>
                      <a:r>
                        <a:rPr lang="en-CA" sz="1400" b="0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Customer</a:t>
                      </a:r>
                      <a:r>
                        <a:rPr lang="en-CA" sz="1400" b="0" baseline="0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 Name</a:t>
                      </a:r>
                      <a:endParaRPr lang="en-CA" sz="1400" b="0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400" b="0" dirty="0" smtClean="0">
                          <a:latin typeface="Berlin Sans FB Demi" pitchFamily="34" charset="0"/>
                        </a:rPr>
                        <a:t>ABC Enterprises</a:t>
                      </a:r>
                      <a:endParaRPr lang="en-US" sz="1400" b="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</a:tr>
              <a:tr h="54006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Reschedule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  <a:hlinkClick r:id="rId4" action="ppaction://hlinksldjump"/>
                        </a:rPr>
                        <a:t>Date</a:t>
                      </a:r>
                      <a:r>
                        <a:rPr lang="en-CA" sz="20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Time: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  <a:hlinkClick r:id="rId5" action="ppaction://hlinksldjump"/>
                        </a:rPr>
                        <a:t>OK</a:t>
                      </a:r>
                      <a:endParaRPr lang="en-CA" sz="2000" b="1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  <a:hlinkClick r:id="rId6" action="ppaction://hlinksldjump"/>
                        </a:rPr>
                        <a:t>Back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1128" y="1187624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11:42 PM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80728" y="3275856"/>
            <a:ext cx="2160240" cy="5760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3140968" y="3275856"/>
            <a:ext cx="2520280" cy="57606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est-android-keyboar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80728" y="4690092"/>
            <a:ext cx="4680520" cy="3482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6" name="Content Placeholder 18"/>
          <p:cNvGraphicFramePr>
            <a:graphicFrameLocks/>
          </p:cNvGraphicFramePr>
          <p:nvPr/>
        </p:nvGraphicFramePr>
        <p:xfrm>
          <a:off x="980728" y="2699792"/>
          <a:ext cx="4680520" cy="21602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19481"/>
                <a:gridCol w="2561039"/>
              </a:tblGrid>
              <a:tr h="54006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Customer</a:t>
                      </a:r>
                      <a:r>
                        <a:rPr lang="en-CA" sz="1400" b="1" baseline="0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 Name</a:t>
                      </a:r>
                      <a:endParaRPr lang="en-CA" sz="1400" b="1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Berlin Sans FB Demi" pitchFamily="34" charset="0"/>
                        </a:rPr>
                        <a:t>ABC Enterprises</a:t>
                      </a:r>
                      <a:endParaRPr lang="en-US" sz="140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 smtClean="0">
                          <a:solidFill>
                            <a:schemeClr val="bg1"/>
                          </a:solidFill>
                        </a:rPr>
                        <a:t>Date: 12/12/2012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 smtClean="0">
                          <a:solidFill>
                            <a:schemeClr val="bg1"/>
                          </a:solidFill>
                        </a:rPr>
                        <a:t>Time: 12:12 PM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40060"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Time to leave for the ticket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4" action="ppaction://hlinksldjump"/>
                        </a:rPr>
                        <a:t>OK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  <a:hlinkClick r:id="rId5" action="ppaction://hlinksldjump"/>
                        </a:rPr>
                        <a:t>Reschedule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1128" y="1187624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12:12 PM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836712" y="2123728"/>
          <a:ext cx="4968552" cy="523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6" name="Content Placeholder 18"/>
          <p:cNvGraphicFramePr>
            <a:graphicFrameLocks/>
          </p:cNvGraphicFramePr>
          <p:nvPr/>
        </p:nvGraphicFramePr>
        <p:xfrm>
          <a:off x="980727" y="2699792"/>
          <a:ext cx="4680521" cy="21602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560173"/>
                <a:gridCol w="559308"/>
                <a:gridCol w="1000867"/>
                <a:gridCol w="1560173"/>
              </a:tblGrid>
              <a:tr h="540060">
                <a:tc gridSpan="2"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Customer</a:t>
                      </a:r>
                      <a:r>
                        <a:rPr lang="en-CA" sz="1400" b="1" baseline="0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 Name</a:t>
                      </a:r>
                      <a:endParaRPr lang="en-CA" sz="1400" b="1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400" dirty="0" smtClean="0">
                          <a:latin typeface="Berlin Sans FB Demi" pitchFamily="34" charset="0"/>
                        </a:rPr>
                        <a:t>ABC Enterprises</a:t>
                      </a:r>
                      <a:endParaRPr lang="en-US" sz="140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 gridSpan="4">
                  <a:txBody>
                    <a:bodyPr/>
                    <a:lstStyle/>
                    <a:p>
                      <a:pPr algn="ctr"/>
                      <a:r>
                        <a:rPr lang="en-CA" sz="2000" dirty="0" smtClean="0">
                          <a:latin typeface="Berlin Sans FB Demi" pitchFamily="34" charset="0"/>
                        </a:rPr>
                        <a:t>123, </a:t>
                      </a:r>
                      <a:r>
                        <a:rPr lang="en-CA" sz="2000" dirty="0" err="1" smtClean="0">
                          <a:latin typeface="Berlin Sans FB Demi" pitchFamily="34" charset="0"/>
                        </a:rPr>
                        <a:t>Abc</a:t>
                      </a:r>
                      <a:r>
                        <a:rPr lang="en-CA" sz="2000" dirty="0" smtClean="0">
                          <a:latin typeface="Berlin Sans FB Demi" pitchFamily="34" charset="0"/>
                        </a:rPr>
                        <a:t> </a:t>
                      </a:r>
                      <a:r>
                        <a:rPr lang="en-CA" sz="2000" dirty="0" err="1" smtClean="0">
                          <a:latin typeface="Berlin Sans FB Demi" pitchFamily="34" charset="0"/>
                        </a:rPr>
                        <a:t>ln</a:t>
                      </a:r>
                      <a:r>
                        <a:rPr lang="en-CA" sz="2000" dirty="0" smtClean="0">
                          <a:latin typeface="Berlin Sans FB Demi" pitchFamily="34" charset="0"/>
                        </a:rPr>
                        <a:t>., # 130, city, TX 11111</a:t>
                      </a:r>
                      <a:endParaRPr lang="en-US" sz="200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 gridSpan="4"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Time to leave for the ticket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  <a:hlinkClick r:id="rId4" action="ppaction://hlinksldjump"/>
                        </a:rPr>
                        <a:t>YES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</a:rPr>
                        <a:t>GPS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  <a:hlinkClick r:id="rId5" action="ppaction://hlinksldjump"/>
                        </a:rPr>
                        <a:t>NO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1128" y="1187624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12:12 PM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6" name="Content Placeholder 18"/>
          <p:cNvGraphicFramePr>
            <a:graphicFrameLocks/>
          </p:cNvGraphicFramePr>
          <p:nvPr/>
        </p:nvGraphicFramePr>
        <p:xfrm>
          <a:off x="980728" y="2699792"/>
          <a:ext cx="4680520" cy="270030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40260"/>
                <a:gridCol w="2340260"/>
              </a:tblGrid>
              <a:tr h="540060"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Please enter your Current Location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 gridSpan="2"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Berlin Sans FB Demi" pitchFamily="34" charset="0"/>
                        </a:rPr>
                        <a:t>House / Block #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 gridSpan="2"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Berlin Sans FB Demi" pitchFamily="34" charset="0"/>
                        </a:rPr>
                        <a:t>Street name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Berlin Sans FB Demi" pitchFamily="34" charset="0"/>
                        </a:rPr>
                        <a:t>City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Berlin Sans FB Demi" pitchFamily="34" charset="0"/>
                        </a:rPr>
                        <a:t>State</a:t>
                      </a:r>
                      <a:endParaRPr lang="en-US" sz="2400" dirty="0">
                        <a:latin typeface="Berlin Sans FB Demi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  <a:hlinkClick r:id="rId4" action="ppaction://hlinksldjump"/>
                        </a:rPr>
                        <a:t>GPS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  <a:hlinkClick r:id="rId5" action="ppaction://hlinksldjump"/>
                        </a:rPr>
                        <a:t>Back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1128" y="1187624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12:12 PM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15616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581128" y="1187624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12:12 PM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26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0728" y="1187624"/>
            <a:ext cx="4680520" cy="690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780928" y="2915816"/>
            <a:ext cx="21602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ABC Enterprises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6" name="Content Placeholder 18"/>
          <p:cNvGraphicFramePr>
            <a:graphicFrameLocks/>
          </p:cNvGraphicFramePr>
          <p:nvPr/>
        </p:nvGraphicFramePr>
        <p:xfrm>
          <a:off x="1052736" y="2699792"/>
          <a:ext cx="4608512" cy="223645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04256"/>
                <a:gridCol w="2304256"/>
              </a:tblGrid>
              <a:tr h="115212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baseline="0" dirty="0" smtClean="0">
                          <a:latin typeface="Gill Sans Ultra Bold" pitchFamily="34" charset="0"/>
                        </a:rPr>
                        <a:t>Please click </a:t>
                      </a:r>
                      <a:r>
                        <a:rPr lang="en-CA" sz="1600" b="0" baseline="0" dirty="0" smtClean="0">
                          <a:latin typeface="Gill Sans Ultra Bold" pitchFamily="34" charset="0"/>
                        </a:rPr>
                        <a:t>intelliTrac </a:t>
                      </a:r>
                      <a:r>
                        <a:rPr lang="en-CA" sz="1600" b="0" baseline="0" dirty="0" smtClean="0">
                          <a:latin typeface="Gill Sans Ultra Bold" pitchFamily="34" charset="0"/>
                        </a:rPr>
                        <a:t>icon when you reach </a:t>
                      </a:r>
                      <a:r>
                        <a:rPr lang="en-CA" sz="1600" b="0" dirty="0" smtClean="0">
                          <a:latin typeface="Gill Sans Ultra Bold" pitchFamily="34" charset="0"/>
                        </a:rPr>
                        <a:t>ABC Enterprises, which is </a:t>
                      </a:r>
                    </a:p>
                    <a:p>
                      <a:pPr algn="ctr"/>
                      <a:r>
                        <a:rPr lang="en-CA" sz="1600" b="0" dirty="0" smtClean="0">
                          <a:latin typeface="Gill Sans Ultra Bold" pitchFamily="34" charset="0"/>
                        </a:rPr>
                        <a:t>12 miles away from here and</a:t>
                      </a:r>
                    </a:p>
                    <a:p>
                      <a:pPr algn="ctr"/>
                      <a:r>
                        <a:rPr lang="en-CA" sz="1600" b="0" dirty="0" smtClean="0">
                          <a:latin typeface="Gill Sans Ultra Bold" pitchFamily="34" charset="0"/>
                        </a:rPr>
                        <a:t>39 minutes</a:t>
                      </a:r>
                      <a:r>
                        <a:rPr lang="en-CA" sz="1600" b="0" baseline="0" dirty="0" smtClean="0">
                          <a:latin typeface="Gill Sans Ultra Bold" pitchFamily="34" charset="0"/>
                        </a:rPr>
                        <a:t> is the total trip time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  <a:tr h="925817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  <a:hlinkClick r:id="rId4" action="ppaction://hlinksldjump"/>
                        </a:rPr>
                        <a:t>GPS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  <a:hlinkClick r:id="rId5" action="ppaction://hlinksldjump"/>
                        </a:rPr>
                        <a:t>OK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81128" y="1187624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12:12 PM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1" y="2915816"/>
          <a:ext cx="6048676" cy="47796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9464"/>
                <a:gridCol w="1066965"/>
                <a:gridCol w="498537"/>
                <a:gridCol w="653591"/>
                <a:gridCol w="1080119"/>
              </a:tblGrid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Customer Name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DEF  XYZ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Number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Scope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Computer doesn’t turn on.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Service</a:t>
                      </a:r>
                      <a:r>
                        <a:rPr lang="en-CA" b="1" baseline="0" dirty="0" smtClean="0"/>
                        <a:t> Date / Time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12/12/2012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12:12 PM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Description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err="1" smtClean="0"/>
                        <a:t>Lq</a:t>
                      </a:r>
                      <a:r>
                        <a:rPr lang="en-CA" dirty="0" smtClean="0"/>
                        <a:t> </a:t>
                      </a:r>
                      <a:r>
                        <a:rPr lang="en-CA" baseline="0" dirty="0" smtClean="0"/>
                        <a:t>525e, </a:t>
                      </a:r>
                      <a:r>
                        <a:rPr lang="en-CA" dirty="0" smtClean="0"/>
                        <a:t>Computer was heating up a lot and now it’s not turning on.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Hardware / Software required</a:t>
                      </a:r>
                      <a:endParaRPr lang="en-US" b="1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System fan and CPU.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Payment</a:t>
                      </a:r>
                      <a:r>
                        <a:rPr lang="en-CA" b="1" baseline="0" dirty="0" smtClean="0"/>
                        <a:t> Rate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$50 .00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177800" indent="-177800">
                        <a:buFont typeface="Wingdings" pitchFamily="2" charset="2"/>
                        <a:buChar char="ü"/>
                      </a:pPr>
                      <a:r>
                        <a:rPr lang="en-CA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Hourly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dirty="0" smtClean="0">
                <a:latin typeface="Gill Sans Ultra Bold" pitchFamily="34" charset="0"/>
              </a:rPr>
              <a:t>Current </a:t>
            </a:r>
            <a:r>
              <a:rPr lang="en-CA" sz="4000" kern="1200" dirty="0" smtClean="0">
                <a:latin typeface="Gill Sans Ultra Bold" pitchFamily="34" charset="0"/>
              </a:rPr>
              <a:t>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65104" y="8100392"/>
            <a:ext cx="2015654" cy="755576"/>
            <a:chOff x="499031" y="2419"/>
            <a:chExt cx="1974026" cy="1184416"/>
          </a:xfrm>
        </p:grpSpPr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3" action="ppaction://hlinksldjump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OK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656" y="8100392"/>
            <a:ext cx="2015654" cy="75557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Arrived</a:t>
            </a:r>
            <a:endParaRPr lang="en-US" sz="2400" kern="1200" dirty="0"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1" y="2915816"/>
          <a:ext cx="6048676" cy="504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9464"/>
                <a:gridCol w="3299212"/>
              </a:tblGrid>
              <a:tr h="63007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Customer Name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DEF  XYZ</a:t>
                      </a:r>
                      <a:endParaRPr lang="en-US" dirty="0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Scope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Computer doesn’t turn on.</a:t>
                      </a:r>
                      <a:endParaRPr lang="en-US" dirty="0"/>
                    </a:p>
                  </a:txBody>
                  <a:tcPr anchor="ctr"/>
                </a:tc>
              </a:tr>
              <a:tr h="63007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Gill Sans Ultra Bold" pitchFamily="34" charset="0"/>
                          <a:hlinkClick r:id="rId3" action="ppaction://hlinksldjump"/>
                        </a:rPr>
                        <a:t>NOTES</a:t>
                      </a:r>
                      <a:endParaRPr lang="en-US" b="1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Gill Sans Ultra Bold" pitchFamily="34" charset="0"/>
                          <a:hlinkClick r:id="rId4" action="ppaction://hlinksldjump"/>
                        </a:rPr>
                        <a:t>Stop Service Time</a:t>
                      </a:r>
                      <a:endParaRPr lang="en-US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  <a:tr h="1890210">
                <a:tc gridSpan="2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Current 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65104" y="8100392"/>
            <a:ext cx="2015654" cy="755576"/>
            <a:chOff x="499031" y="2419"/>
            <a:chExt cx="1974026" cy="1184416"/>
          </a:xfrm>
        </p:grpSpPr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5" action="ppaction://hlinksldjump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6" action="ppaction://hlinksldjump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332656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7" action="ppaction://hlinksldjump"/>
              </a:rPr>
              <a:t>Photo </a:t>
            </a:r>
            <a:r>
              <a:rPr lang="en-CA" sz="2400" kern="1200" dirty="0" smtClean="0">
                <a:ln>
                  <a:solidFill>
                    <a:srgbClr val="FF0000"/>
                  </a:solidFill>
                </a:ln>
                <a:latin typeface="Gill Sans Ultra Bold" pitchFamily="34" charset="0"/>
                <a:hlinkClick r:id="rId7" action="ppaction://hlinksldjump"/>
              </a:rPr>
              <a:t>Video</a:t>
            </a:r>
            <a:endParaRPr lang="en-US" sz="2400" kern="1200" dirty="0">
              <a:ln>
                <a:solidFill>
                  <a:srgbClr val="FF0000"/>
                </a:solidFill>
              </a:ln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785794" y="2000232"/>
          <a:ext cx="5600700" cy="603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604" y="571472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0" y="2915816"/>
          <a:ext cx="6048677" cy="483777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70145"/>
                <a:gridCol w="3178532"/>
              </a:tblGrid>
              <a:tr h="537531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Mr. DEF  XYZ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Initial Complaint: Computer doesn’t turn on.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dirty="0" smtClean="0"/>
                        <a:t>Date: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12/12/2012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Time: 12:12 PM</a:t>
                      </a:r>
                      <a:endParaRPr lang="en-US" dirty="0"/>
                    </a:p>
                  </a:txBody>
                  <a:tcPr anchor="ctr"/>
                </a:tc>
              </a:tr>
              <a:tr h="1075062">
                <a:tc gridSpan="2">
                  <a:txBody>
                    <a:bodyPr/>
                    <a:lstStyle/>
                    <a:p>
                      <a:r>
                        <a:rPr lang="en-CA" dirty="0" err="1" smtClean="0"/>
                        <a:t>Lq</a:t>
                      </a:r>
                      <a:r>
                        <a:rPr lang="en-CA" dirty="0" smtClean="0"/>
                        <a:t> </a:t>
                      </a:r>
                      <a:r>
                        <a:rPr lang="en-CA" baseline="0" dirty="0" smtClean="0"/>
                        <a:t>525e, </a:t>
                      </a:r>
                      <a:r>
                        <a:rPr lang="en-CA" dirty="0" smtClean="0"/>
                        <a:t>Computer was heating up a lot and wasn’t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turning on. </a:t>
                      </a:r>
                      <a:r>
                        <a:rPr lang="en-US" baseline="0" dirty="0" smtClean="0"/>
                        <a:t> We replaced </a:t>
                      </a:r>
                      <a:r>
                        <a:rPr lang="en-CA" dirty="0" smtClean="0"/>
                        <a:t>System fan and CPU.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 gridSpan="2"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$50 .00 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 gridSpan="2"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Technician: MASAKSSBB</a:t>
                      </a:r>
                      <a:r>
                        <a:rPr lang="en-CA" baseline="0" dirty="0" smtClean="0"/>
                        <a:t> (#001122)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Summary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65104" y="8100392"/>
            <a:ext cx="2015654" cy="755576"/>
            <a:chOff x="499031" y="2419"/>
            <a:chExt cx="1974026" cy="1184416"/>
          </a:xfrm>
        </p:grpSpPr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3" action="ppaction://hlinksldjump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E-mail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656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5" action="ppaction://hlinksldjump"/>
              </a:rPr>
              <a:t>Sign</a:t>
            </a:r>
            <a:endParaRPr lang="en-US" sz="2400" kern="1200" dirty="0"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32651" y="2915816"/>
          <a:ext cx="6048676" cy="2304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48676"/>
              </a:tblGrid>
              <a:tr h="2304256">
                <a:tc>
                  <a:txBody>
                    <a:bodyPr/>
                    <a:lstStyle/>
                    <a:p>
                      <a:endParaRPr lang="en-US" b="1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Current 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26" name="Rectangle 25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Take a photo</a:t>
            </a:r>
            <a:endParaRPr lang="en-US" sz="2400" kern="1200" dirty="0">
              <a:latin typeface="Gill Sans Ultra Bold" pitchFamily="34" charset="0"/>
            </a:endParaRPr>
          </a:p>
        </p:txBody>
      </p:sp>
      <p:pic>
        <p:nvPicPr>
          <p:cNvPr id="4" name="Content Placeholder 3" descr="best-android-keyboard.jpg">
            <a:hlinkClick r:id="rId5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/>
          <a:stretch>
            <a:fillRect/>
          </a:stretch>
        </p:blipFill>
        <p:spPr>
          <a:xfrm>
            <a:off x="764704" y="5225682"/>
            <a:ext cx="5266556" cy="3918318"/>
          </a:xfrm>
        </p:spPr>
      </p:pic>
      <p:sp>
        <p:nvSpPr>
          <p:cNvPr id="12" name="Rounded Rectangle 11"/>
          <p:cNvSpPr/>
          <p:nvPr/>
        </p:nvSpPr>
        <p:spPr>
          <a:xfrm>
            <a:off x="5445224" y="2987824"/>
            <a:ext cx="86409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45224" y="2987824"/>
            <a:ext cx="8640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+mj-lt"/>
                <a:hlinkClick r:id="rId5" action="ppaction://hlinksldjump"/>
              </a:rPr>
              <a:t>Back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</p:nvPr>
        </p:nvGraphicFramePr>
        <p:xfrm>
          <a:off x="332656" y="5436096"/>
          <a:ext cx="6048672" cy="260639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4336"/>
                <a:gridCol w="3024336"/>
              </a:tblGrid>
              <a:tr h="1008112">
                <a:tc gridSpan="2"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Customer Signature</a:t>
                      </a:r>
                      <a:endParaRPr lang="en-US" sz="2800" dirty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0120">
                <a:tc gridSpan="2"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Technician Signature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3" action="ppaction://hlinksldjump"/>
                        </a:rPr>
                        <a:t>Save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3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32651" y="2915816"/>
          <a:ext cx="6048676" cy="2304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48676"/>
              </a:tblGrid>
              <a:tr h="2304256">
                <a:tc>
                  <a:txBody>
                    <a:bodyPr/>
                    <a:lstStyle/>
                    <a:p>
                      <a:endParaRPr lang="en-US" b="1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Current 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9" name="Rectangle 8">
            <a:hlinkClick r:id="rId4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342900" y="2843807"/>
          <a:ext cx="6048677" cy="3200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70145"/>
                <a:gridCol w="3178532"/>
              </a:tblGrid>
              <a:tr h="288032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Mr. DEF  XYZ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Initial Complaint: Computer doesn’t turn on.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CA" dirty="0" smtClean="0"/>
                        <a:t>Date: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12/12/2012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Time: 12:12 PM</a:t>
                      </a:r>
                      <a:endParaRPr lang="en-US" dirty="0"/>
                    </a:p>
                  </a:txBody>
                  <a:tcPr anchor="ctr"/>
                </a:tc>
              </a:tr>
              <a:tr h="576064">
                <a:tc gridSpan="2">
                  <a:txBody>
                    <a:bodyPr/>
                    <a:lstStyle/>
                    <a:p>
                      <a:r>
                        <a:rPr lang="en-CA" dirty="0" err="1" smtClean="0"/>
                        <a:t>Lq</a:t>
                      </a:r>
                      <a:r>
                        <a:rPr lang="en-CA" dirty="0" smtClean="0"/>
                        <a:t> </a:t>
                      </a:r>
                      <a:r>
                        <a:rPr lang="en-CA" baseline="0" dirty="0" smtClean="0"/>
                        <a:t>525e, </a:t>
                      </a:r>
                      <a:r>
                        <a:rPr lang="en-CA" dirty="0" smtClean="0"/>
                        <a:t>Computer was heating up a lot and wasn’t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turning on. </a:t>
                      </a:r>
                      <a:r>
                        <a:rPr lang="en-US" baseline="0" dirty="0" smtClean="0"/>
                        <a:t> We replaced </a:t>
                      </a:r>
                      <a:r>
                        <a:rPr lang="en-CA" dirty="0" smtClean="0"/>
                        <a:t>System fan and CPU.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$50 .00 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 gridSpan="2"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Technician: MASAKSSBB</a:t>
                      </a:r>
                      <a:r>
                        <a:rPr lang="en-CA" baseline="0" dirty="0" smtClean="0"/>
                        <a:t> (#001122)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14"/>
          <p:cNvGraphicFramePr>
            <a:graphicFrameLocks/>
          </p:cNvGraphicFramePr>
          <p:nvPr/>
        </p:nvGraphicFramePr>
        <p:xfrm>
          <a:off x="332656" y="6300192"/>
          <a:ext cx="6048672" cy="253438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6224"/>
                <a:gridCol w="2016224"/>
                <a:gridCol w="2016224"/>
              </a:tblGrid>
              <a:tr h="720080">
                <a:tc gridSpan="3"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 Customer</a:t>
                      </a:r>
                      <a:endParaRPr lang="en-US" sz="2800" dirty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8072">
                <a:tc gridSpan="3"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 Technician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8072">
                <a:tc gridSpan="3"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q"/>
                      </a:pPr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 Manager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Send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3" action="ppaction://hlinksldjump"/>
                        </a:rPr>
                        <a:t>Add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4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E-mail Summary</a:t>
            </a:r>
            <a:endParaRPr lang="en-US" sz="4000" kern="1200" dirty="0"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2656" y="1854326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E-mail Sent</a:t>
            </a:r>
            <a:endParaRPr lang="en-US" sz="4000" kern="1200" dirty="0">
              <a:latin typeface="Gill Sans Ultra Bold" pitchFamily="34" charset="0"/>
            </a:endParaRPr>
          </a:p>
        </p:txBody>
      </p:sp>
      <p:pic>
        <p:nvPicPr>
          <p:cNvPr id="4101" name="Picture 5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3816" y="3635896"/>
            <a:ext cx="2244962" cy="1656184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32656" y="5886774"/>
            <a:ext cx="3024336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  <a:hlinkClick r:id="rId4" action="ppaction://hlinksldjump"/>
              </a:rPr>
              <a:t>Logout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9000" y="5886774"/>
            <a:ext cx="3024336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  <a:hlinkClick r:id="rId5" action="ppaction://hlinksldjump"/>
              </a:rPr>
              <a:t>Main Menu</a:t>
            </a:r>
            <a:endParaRPr lang="en-US" sz="4000" kern="1200" dirty="0"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5wifi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573016" y="3491880"/>
            <a:ext cx="6480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6000" dirty="0" err="1" smtClean="0">
                <a:latin typeface="Gill Sans Ultra Bold" pitchFamily="34" charset="0"/>
              </a:rPr>
              <a:t>i</a:t>
            </a:r>
            <a:endParaRPr lang="en-US" sz="6000" dirty="0">
              <a:latin typeface="Gill Sans Ultra Bold" pitchFamily="34" charset="0"/>
            </a:endParaRPr>
          </a:p>
        </p:txBody>
      </p:sp>
      <p:pic>
        <p:nvPicPr>
          <p:cNvPr id="205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3347864"/>
            <a:ext cx="1098419" cy="7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01008" y="4139952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latin typeface="Berlin Sans FB" pitchFamily="34" charset="0"/>
              </a:rPr>
              <a:t>intelliTrac</a:t>
            </a:r>
            <a:endParaRPr lang="en-US" sz="1600" dirty="0">
              <a:latin typeface="Berlin Sans FB" pitchFamily="34" charset="0"/>
            </a:endParaRPr>
          </a:p>
        </p:txBody>
      </p:sp>
      <p:pic>
        <p:nvPicPr>
          <p:cNvPr id="8" name="Content Placeholder 3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260647" y="2195738"/>
            <a:ext cx="6120681" cy="468052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80728" y="7596336"/>
          <a:ext cx="468052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0260"/>
                <a:gridCol w="23402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Save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7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3140968" y="7092280"/>
            <a:ext cx="432048" cy="43204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40968" y="7596336"/>
            <a:ext cx="4320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http://t1.gstatic.com/images?q=tbn:ANd9GcQjlIPwiI9aNXFlzHNjtUFaE5hu0WpHgsBnN6DqbQzx8sClYqbr1A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68960" y="7596336"/>
            <a:ext cx="583814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573016" y="3491880"/>
            <a:ext cx="6480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6000" dirty="0" err="1" smtClean="0">
                <a:latin typeface="Gill Sans Ultra Bold" pitchFamily="34" charset="0"/>
              </a:rPr>
              <a:t>i</a:t>
            </a:r>
            <a:endParaRPr lang="en-US" sz="6000" dirty="0">
              <a:latin typeface="Gill Sans Ultra Bold" pitchFamily="34" charset="0"/>
            </a:endParaRPr>
          </a:p>
        </p:txBody>
      </p:sp>
      <p:pic>
        <p:nvPicPr>
          <p:cNvPr id="8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3347864"/>
            <a:ext cx="1098419" cy="7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01008" y="4139952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latin typeface="Berlin Sans FB" pitchFamily="34" charset="0"/>
              </a:rPr>
              <a:t>intelliTrac</a:t>
            </a:r>
            <a:endParaRPr lang="en-US" sz="1600" dirty="0">
              <a:latin typeface="Berlin Sans FB" pitchFamily="34" charset="0"/>
            </a:endParaRPr>
          </a:p>
        </p:txBody>
      </p:sp>
      <p:pic>
        <p:nvPicPr>
          <p:cNvPr id="10" name="Content Placeholder 3" descr="imag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260647" y="2195738"/>
            <a:ext cx="6120681" cy="468052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80728" y="4067944"/>
          <a:ext cx="468052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0260"/>
                <a:gridCol w="23402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Saved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7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2492896" y="4716016"/>
            <a:ext cx="1584176" cy="50405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chemeClr val="bg1"/>
                </a:solidFill>
                <a:latin typeface="Gill Sans Ultra Bold Condensed" pitchFamily="34" charset="0"/>
                <a:hlinkClick r:id="rId8" action="ppaction://hlinksldjump"/>
              </a:rPr>
              <a:t>Another</a:t>
            </a:r>
            <a:endParaRPr lang="en-US" sz="2800" dirty="0">
              <a:solidFill>
                <a:schemeClr val="bg1"/>
              </a:solidFill>
              <a:latin typeface="Gill Sans Ultra Bold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2133600"/>
          <a:ext cx="6858000" cy="60185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1600"/>
                <a:gridCol w="1371600"/>
                <a:gridCol w="1477888"/>
                <a:gridCol w="1265312"/>
                <a:gridCol w="1371600"/>
              </a:tblGrid>
              <a:tr h="422176">
                <a:tc gridSpan="5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December 2012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CA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1018468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1018468"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hlinkClick r:id="rId3" action="ppaction://hlinksldjump"/>
                        </a:rPr>
                        <a:t>12</a:t>
                      </a:r>
                    </a:p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hlinkClick r:id="rId3" action="ppaction://hlinksldjump"/>
                        </a:rPr>
                        <a:t>ABC</a:t>
                      </a:r>
                    </a:p>
                    <a:p>
                      <a:r>
                        <a:rPr lang="en-CA" dirty="0" smtClean="0">
                          <a:solidFill>
                            <a:srgbClr val="00B050"/>
                          </a:solidFill>
                          <a:hlinkClick r:id="rId3" action="ppaction://hlinksldjump"/>
                        </a:rPr>
                        <a:t>noon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018468">
                <a:tc>
                  <a:txBody>
                    <a:bodyPr/>
                    <a:lstStyle/>
                    <a:p>
                      <a:r>
                        <a:rPr lang="en-CA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1018468">
                <a:tc>
                  <a:txBody>
                    <a:bodyPr/>
                    <a:lstStyle/>
                    <a:p>
                      <a:r>
                        <a:rPr lang="en-CA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1018468">
                <a:tc>
                  <a:txBody>
                    <a:bodyPr/>
                    <a:lstStyle/>
                    <a:p>
                      <a:r>
                        <a:rPr lang="en-CA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US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2656" y="395536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Calendar</a:t>
            </a:r>
            <a:endParaRPr lang="en-US" sz="4000" kern="1200" dirty="0">
              <a:latin typeface="Gill Sans Ultra Bold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0728" y="8172400"/>
          <a:ext cx="468052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0260"/>
                <a:gridCol w="23402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4" action="ppaction://hlinksldjump"/>
                        </a:rPr>
                        <a:t>Outline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5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1" y="2915816"/>
          <a:ext cx="6048676" cy="47796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9464"/>
                <a:gridCol w="1066965"/>
                <a:gridCol w="498537"/>
                <a:gridCol w="653591"/>
                <a:gridCol w="1080119"/>
              </a:tblGrid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Customer Name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DEF  XYZ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Number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Scope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Computer doesn’t turn on.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Service</a:t>
                      </a:r>
                      <a:r>
                        <a:rPr lang="en-CA" b="1" baseline="0" dirty="0" smtClean="0"/>
                        <a:t> Date / Time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12/12/2012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12:12 PM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Description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err="1" smtClean="0"/>
                        <a:t>Lq</a:t>
                      </a:r>
                      <a:r>
                        <a:rPr lang="en-CA" dirty="0" smtClean="0"/>
                        <a:t> </a:t>
                      </a:r>
                      <a:r>
                        <a:rPr lang="en-CA" baseline="0" dirty="0" smtClean="0"/>
                        <a:t>525e, </a:t>
                      </a:r>
                      <a:r>
                        <a:rPr lang="en-CA" dirty="0" smtClean="0"/>
                        <a:t>Computer was heating up a lot and now it’s not turning on.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Hardware / Software required</a:t>
                      </a:r>
                      <a:endParaRPr lang="en-US" b="1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System fan and CPU.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Payment</a:t>
                      </a:r>
                      <a:r>
                        <a:rPr lang="en-CA" b="1" baseline="0" dirty="0" smtClean="0"/>
                        <a:t> Rate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$50 .00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177800" indent="-177800">
                        <a:buFont typeface="Wingdings" pitchFamily="2" charset="2"/>
                        <a:buChar char="ü"/>
                      </a:pPr>
                      <a:r>
                        <a:rPr lang="en-CA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Hourly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dirty="0" smtClean="0">
                <a:latin typeface="Gill Sans Ultra Bold" pitchFamily="34" charset="0"/>
              </a:rPr>
              <a:t>Ticket Details</a:t>
            </a:r>
            <a:endParaRPr lang="en-US" sz="4000" kern="1200" dirty="0">
              <a:latin typeface="Gill Sans Ultra Bold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365104" y="7740352"/>
            <a:ext cx="2015654" cy="755576"/>
            <a:chOff x="499031" y="2419"/>
            <a:chExt cx="1974026" cy="1184416"/>
          </a:xfrm>
        </p:grpSpPr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3" action="ppaction://hlinksldjump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8880" y="774035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2492896" y="774035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656" y="774035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404664" y="774035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5" action="ppaction://hlinksldjump"/>
              </a:rPr>
              <a:t>Reset</a:t>
            </a:r>
            <a:endParaRPr lang="en-US" sz="2400" kern="1200" dirty="0">
              <a:latin typeface="Gill Sans Ultra Bold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420888" y="8567936"/>
          <a:ext cx="1944216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6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42900" y="1979712"/>
          <a:ext cx="6182445" cy="57810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81844"/>
                <a:gridCol w="3888432"/>
                <a:gridCol w="720080"/>
                <a:gridCol w="792089"/>
              </a:tblGrid>
              <a:tr h="55798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Dec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Ticket Information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Start</a:t>
                      </a:r>
                    </a:p>
                    <a:p>
                      <a:pPr algn="ctr"/>
                      <a:r>
                        <a:rPr lang="en-CA" dirty="0" smtClean="0"/>
                        <a:t>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End Time</a:t>
                      </a:r>
                      <a:endParaRPr lang="en-US" dirty="0"/>
                    </a:p>
                  </a:txBody>
                  <a:tcPr anchor="ctr"/>
                </a:tc>
              </a:tr>
              <a:tr h="5515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15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15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15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5515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600" dirty="0" smtClean="0"/>
                        <a:t>ABC Enterprises – Fan / Heating issue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600" dirty="0" smtClean="0"/>
                        <a:t>12.12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600" dirty="0" smtClean="0"/>
                        <a:t>N.A.</a:t>
                      </a:r>
                      <a:endParaRPr lang="en-US" sz="1600" b="0" dirty="0"/>
                    </a:p>
                  </a:txBody>
                  <a:tcPr anchor="ctr"/>
                </a:tc>
              </a:tr>
              <a:tr h="55798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.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988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.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515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15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82444" cy="152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Calendar</a:t>
            </a:r>
            <a:endParaRPr lang="en-US" sz="4000" kern="1200" dirty="0">
              <a:latin typeface="Gill Sans Ultra Bold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437112" y="7776864"/>
            <a:ext cx="2015654" cy="755576"/>
            <a:chOff x="499031" y="2419"/>
            <a:chExt cx="1974026" cy="1184416"/>
          </a:xfrm>
        </p:grpSpPr>
        <p:sp>
          <p:nvSpPr>
            <p:cNvPr id="7" name="Rectangle 6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3" action="ppaction://hlinksldjump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420888" y="7776864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0" name="Rectangle 9"/>
          <p:cNvSpPr/>
          <p:nvPr/>
        </p:nvSpPr>
        <p:spPr>
          <a:xfrm>
            <a:off x="2564904" y="777686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4664" y="7776864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476672" y="777686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5" action="ppaction://hlinksldjump"/>
              </a:rPr>
              <a:t>Reset</a:t>
            </a:r>
            <a:endParaRPr lang="en-US" sz="2400" kern="1200" dirty="0">
              <a:latin typeface="Gill Sans Ultra Bold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492896" y="8604448"/>
          <a:ext cx="1944216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6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42918" y="2500298"/>
          <a:ext cx="5143520" cy="3952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604" y="571472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sp>
        <p:nvSpPr>
          <p:cNvPr id="9" name="Rectangle 8">
            <a:hlinkClick r:id="rId8" action="ppaction://hlinksldjump"/>
          </p:cNvPr>
          <p:cNvSpPr/>
          <p:nvPr/>
        </p:nvSpPr>
        <p:spPr>
          <a:xfrm>
            <a:off x="1214422" y="2571736"/>
            <a:ext cx="185738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hlinkClick r:id="rId8" action="ppaction://hlinksldjump"/>
          </p:cNvPr>
          <p:cNvSpPr/>
          <p:nvPr/>
        </p:nvSpPr>
        <p:spPr>
          <a:xfrm>
            <a:off x="500042" y="7000892"/>
            <a:ext cx="185738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3786190" y="7072330"/>
            <a:ext cx="185738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8" action="ppaction://hlinksldjump"/>
          </p:cNvPr>
          <p:cNvSpPr/>
          <p:nvPr/>
        </p:nvSpPr>
        <p:spPr>
          <a:xfrm>
            <a:off x="1571612" y="7286644"/>
            <a:ext cx="185738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2285992" y="7286644"/>
            <a:ext cx="185738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1" y="2915816"/>
          <a:ext cx="6048676" cy="23042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48676"/>
              </a:tblGrid>
              <a:tr h="2304256">
                <a:tc>
                  <a:txBody>
                    <a:bodyPr/>
                    <a:lstStyle/>
                    <a:p>
                      <a:endParaRPr lang="en-US" b="1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Add Email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9" name="Rectangle 8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Take a photo</a:t>
            </a:r>
            <a:endParaRPr lang="en-US" sz="2400" kern="1200" dirty="0">
              <a:latin typeface="Gill Sans Ultra Bold" pitchFamily="34" charset="0"/>
            </a:endParaRPr>
          </a:p>
        </p:txBody>
      </p:sp>
      <p:pic>
        <p:nvPicPr>
          <p:cNvPr id="12" name="Content Placeholder 3" descr="best-android-keyboard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4704" y="5225682"/>
            <a:ext cx="5266556" cy="391831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5445224" y="2987824"/>
            <a:ext cx="864096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445224" y="2987824"/>
            <a:ext cx="8640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b="1" dirty="0" smtClean="0">
                <a:latin typeface="+mj-lt"/>
                <a:hlinkClick r:id="rId7" action="ppaction://hlinksldjump"/>
              </a:rPr>
              <a:t>Back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5wifi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573016" y="3491880"/>
            <a:ext cx="6480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6000" dirty="0" err="1" smtClean="0">
                <a:latin typeface="Gill Sans Ultra Bold" pitchFamily="34" charset="0"/>
              </a:rPr>
              <a:t>i</a:t>
            </a:r>
            <a:endParaRPr lang="en-US" sz="6000" dirty="0">
              <a:latin typeface="Gill Sans Ultra Bold" pitchFamily="34" charset="0"/>
            </a:endParaRPr>
          </a:p>
        </p:txBody>
      </p:sp>
      <p:pic>
        <p:nvPicPr>
          <p:cNvPr id="205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3347864"/>
            <a:ext cx="1098419" cy="7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01008" y="4139952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latin typeface="Berlin Sans FB" pitchFamily="34" charset="0"/>
              </a:rPr>
              <a:t>intelliTrac</a:t>
            </a:r>
            <a:endParaRPr lang="en-US" sz="1600" dirty="0">
              <a:latin typeface="Berlin Sans FB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80728" y="7596336"/>
          <a:ext cx="468052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0260"/>
                <a:gridCol w="23402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6" action="ppaction://hlinksldjump"/>
                        </a:rPr>
                        <a:t>Save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7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3140968" y="7092280"/>
            <a:ext cx="432048" cy="43204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http://www.adafruit.com/adablog/wp-content/uploads/2011/12/window-2-1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80728" y="1547664"/>
            <a:ext cx="468598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3573016" y="3491880"/>
            <a:ext cx="6480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6000" dirty="0" err="1" smtClean="0">
                <a:latin typeface="Gill Sans Ultra Bold" pitchFamily="34" charset="0"/>
              </a:rPr>
              <a:t>i</a:t>
            </a:r>
            <a:endParaRPr lang="en-US" sz="6000" dirty="0">
              <a:latin typeface="Gill Sans Ultra Bold" pitchFamily="34" charset="0"/>
            </a:endParaRPr>
          </a:p>
        </p:txBody>
      </p:sp>
      <p:pic>
        <p:nvPicPr>
          <p:cNvPr id="7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3347864"/>
            <a:ext cx="1098419" cy="7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01008" y="4139952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latin typeface="Berlin Sans FB" pitchFamily="34" charset="0"/>
              </a:rPr>
              <a:t>intelliTrac</a:t>
            </a:r>
            <a:endParaRPr lang="en-US" sz="1600" dirty="0">
              <a:latin typeface="Berlin Sans FB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40968" y="7092280"/>
            <a:ext cx="432048" cy="43204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 descr="http://www.adafruit.com/adablog/wp-content/uploads/2011/12/window-2-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80728" y="1547664"/>
            <a:ext cx="4685986" cy="6048672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80728" y="7596336"/>
          <a:ext cx="468052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0260"/>
                <a:gridCol w="23402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Saved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7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3573016" y="3491880"/>
            <a:ext cx="6480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6000" dirty="0" err="1" smtClean="0">
                <a:latin typeface="Gill Sans Ultra Bold" pitchFamily="34" charset="0"/>
              </a:rPr>
              <a:t>i</a:t>
            </a:r>
            <a:endParaRPr lang="en-US" sz="6000" dirty="0">
              <a:latin typeface="Gill Sans Ultra Bold" pitchFamily="34" charset="0"/>
            </a:endParaRPr>
          </a:p>
        </p:txBody>
      </p:sp>
      <p:pic>
        <p:nvPicPr>
          <p:cNvPr id="7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3347864"/>
            <a:ext cx="1098419" cy="7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01008" y="4139952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latin typeface="Berlin Sans FB" pitchFamily="34" charset="0"/>
              </a:rPr>
              <a:t>intelliTrac</a:t>
            </a:r>
            <a:endParaRPr lang="en-US" sz="1600" dirty="0">
              <a:latin typeface="Berlin Sans FB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140968" y="7092280"/>
            <a:ext cx="432048" cy="432048"/>
          </a:xfrm>
          <a:prstGeom prst="ellips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4" descr="http://www.adafruit.com/adablog/wp-content/uploads/2011/12/window-2-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80728" y="1547664"/>
            <a:ext cx="4685986" cy="6048672"/>
          </a:xfrm>
          <a:prstGeom prst="rect">
            <a:avLst/>
          </a:prstGeom>
          <a:noFill/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80728" y="4067944"/>
          <a:ext cx="468052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0260"/>
                <a:gridCol w="23402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</a:rPr>
                        <a:t>Saved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7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2946" name="Picture 2" descr="my computer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80728" y="1510302"/>
            <a:ext cx="4660202" cy="6086034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80728" y="7668344"/>
          <a:ext cx="4680520" cy="5760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40260"/>
                <a:gridCol w="234026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9" action="ppaction://hlinksldjump"/>
                        </a:rPr>
                        <a:t>Save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7" action="ppaction://hlinksldjump"/>
                        </a:rPr>
                        <a:t>Back</a:t>
                      </a:r>
                      <a:endParaRPr lang="en-CA" sz="2800" dirty="0" smtClean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Oval 12">
            <a:hlinkClick r:id="rId10" action="ppaction://hlinksldjump"/>
          </p:cNvPr>
          <p:cNvSpPr/>
          <p:nvPr/>
        </p:nvSpPr>
        <p:spPr>
          <a:xfrm>
            <a:off x="3140968" y="7740352"/>
            <a:ext cx="432048" cy="432048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1" y="2915816"/>
          <a:ext cx="6048676" cy="50428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9464"/>
                <a:gridCol w="1066965"/>
                <a:gridCol w="498537"/>
                <a:gridCol w="653591"/>
                <a:gridCol w="1080119"/>
              </a:tblGrid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Customer Name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DEF  XYZ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Number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Scope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Come and troubleshoot.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Service</a:t>
                      </a:r>
                      <a:r>
                        <a:rPr lang="en-CA" b="1" baseline="0" dirty="0" smtClean="0"/>
                        <a:t> Date / Time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12/12/2012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12:12 PM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Description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err="1" smtClean="0"/>
                        <a:t>Xp</a:t>
                      </a:r>
                      <a:r>
                        <a:rPr lang="en-CA" baseline="0" dirty="0" smtClean="0"/>
                        <a:t> 525e</a:t>
                      </a:r>
                      <a:endParaRPr lang="en-CA" dirty="0" smtClean="0"/>
                    </a:p>
                    <a:p>
                      <a:r>
                        <a:rPr lang="en-CA" dirty="0" smtClean="0"/>
                        <a:t>Laptop not turning on.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Hardware / Software required</a:t>
                      </a:r>
                      <a:endParaRPr lang="en-US" b="1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Power</a:t>
                      </a:r>
                      <a:r>
                        <a:rPr lang="en-CA" baseline="0" dirty="0" smtClean="0"/>
                        <a:t> adapter</a:t>
                      </a:r>
                    </a:p>
                    <a:p>
                      <a:r>
                        <a:rPr lang="en-CA" baseline="0" dirty="0" smtClean="0"/>
                        <a:t>Battery pack.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Distance from Off.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12 miles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Payment</a:t>
                      </a:r>
                      <a:r>
                        <a:rPr lang="en-CA" b="1" baseline="0" dirty="0" smtClean="0"/>
                        <a:t> Rate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$50 .00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Hourly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New 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65104" y="8100392"/>
            <a:ext cx="2015654" cy="755576"/>
            <a:chOff x="499031" y="2419"/>
            <a:chExt cx="1974026" cy="1184416"/>
          </a:xfrm>
        </p:grpSpPr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</a:rPr>
                <a:t>Cancel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656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Reset</a:t>
            </a:r>
            <a:endParaRPr lang="en-US" sz="2400" kern="1200" dirty="0">
              <a:latin typeface="Gill Sans Ultra Bold" pitchFamily="34" charset="0"/>
            </a:endParaRPr>
          </a:p>
        </p:txBody>
      </p:sp>
      <p:graphicFrame>
        <p:nvGraphicFramePr>
          <p:cNvPr id="16" name="Content Placeholder 18"/>
          <p:cNvGraphicFramePr>
            <a:graphicFrameLocks/>
          </p:cNvGraphicFramePr>
          <p:nvPr/>
        </p:nvGraphicFramePr>
        <p:xfrm>
          <a:off x="1916832" y="3419872"/>
          <a:ext cx="2376264" cy="16201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188132"/>
                <a:gridCol w="1188132"/>
              </a:tblGrid>
              <a:tr h="54006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12/12/12</a:t>
                      </a:r>
                      <a:endParaRPr lang="en-US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11:00</a:t>
                      </a:r>
                      <a:r>
                        <a:rPr lang="en-CA" baseline="0" dirty="0" smtClean="0"/>
                        <a:t> AM</a:t>
                      </a:r>
                      <a:endParaRPr lang="en-US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</a:rPr>
                        <a:t>Clear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  <a:hlinkClick r:id="rId4" action="ppaction://hlinksldjump"/>
                        </a:rPr>
                        <a:t>OK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7" name="Picture 16" descr="best-android-keyboar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0648" y="5410172"/>
            <a:ext cx="6192688" cy="34823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52" y="357158"/>
            <a:ext cx="5600700" cy="1524000"/>
          </a:xfrm>
        </p:spPr>
        <p:txBody>
          <a:bodyPr/>
          <a:lstStyle/>
          <a:p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8" y="3286116"/>
          <a:ext cx="5178750" cy="44027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21986"/>
                <a:gridCol w="3256764"/>
              </a:tblGrid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Name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</a:tr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DEF  XYZ</a:t>
                      </a:r>
                      <a:endParaRPr lang="en-US" dirty="0"/>
                    </a:p>
                  </a:txBody>
                  <a:tcPr anchor="ctr"/>
                </a:tc>
              </a:tr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Phone (cell)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</a:tr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Phone (home)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dirty="0" smtClean="0"/>
                        <a:t>N.A.</a:t>
                      </a:r>
                      <a:endParaRPr lang="en-US" dirty="0"/>
                    </a:p>
                  </a:txBody>
                  <a:tcPr anchor="ctr"/>
                </a:tc>
              </a:tr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Phone (Office)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dirty="0" smtClean="0"/>
                        <a:t>007-420-9211</a:t>
                      </a:r>
                      <a:endParaRPr lang="en-US" dirty="0"/>
                    </a:p>
                  </a:txBody>
                  <a:tcPr anchor="ctr"/>
                </a:tc>
              </a:tr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Email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dirty="0" smtClean="0"/>
                        <a:t>def@abc.com</a:t>
                      </a:r>
                      <a:endParaRPr lang="en-US" dirty="0"/>
                    </a:p>
                  </a:txBody>
                  <a:tcPr anchor="ctr"/>
                </a:tc>
              </a:tr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Address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dirty="0" smtClean="0"/>
                        <a:t>123, </a:t>
                      </a:r>
                      <a:r>
                        <a:rPr lang="en-CA" dirty="0" err="1" smtClean="0"/>
                        <a:t>Abc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ln</a:t>
                      </a:r>
                      <a:r>
                        <a:rPr lang="en-CA" dirty="0" smtClean="0"/>
                        <a:t>., # 130, city, TX</a:t>
                      </a:r>
                      <a:endParaRPr lang="en-US" dirty="0"/>
                    </a:p>
                  </a:txBody>
                  <a:tcPr anchor="ctr"/>
                </a:tc>
              </a:tr>
              <a:tr h="537531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/>
                        <a:t>Type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 Business </a:t>
                      </a:r>
                    </a:p>
                    <a:p>
                      <a:pPr algn="l"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Indiviual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604" y="571472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2918" y="1928794"/>
            <a:ext cx="5143536" cy="1184416"/>
            <a:chOff x="499031" y="2419"/>
            <a:chExt cx="1974026" cy="1184416"/>
          </a:xfrm>
        </p:grpSpPr>
        <p:sp>
          <p:nvSpPr>
            <p:cNvPr id="8" name="Rectangle 7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4000" kern="1200" dirty="0" smtClean="0">
                  <a:latin typeface="Gill Sans Ultra Bold" pitchFamily="34" charset="0"/>
                </a:rPr>
                <a:t>New Customer</a:t>
              </a:r>
              <a:endParaRPr lang="en-US" sz="4000" kern="1200" dirty="0">
                <a:latin typeface="Gill Sans Ultra Bold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433998" y="7740352"/>
            <a:ext cx="1643074" cy="792088"/>
            <a:chOff x="-1646649" y="793940"/>
            <a:chExt cx="1974026" cy="1193866"/>
          </a:xfrm>
        </p:grpSpPr>
        <p:sp>
          <p:nvSpPr>
            <p:cNvPr id="20" name="Rectangle 19"/>
            <p:cNvSpPr/>
            <p:nvPr/>
          </p:nvSpPr>
          <p:spPr>
            <a:xfrm>
              <a:off x="-1646649" y="803390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-1483898" y="793940"/>
              <a:ext cx="1746256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</a:rPr>
                <a:t>Save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42918" y="7740352"/>
            <a:ext cx="1643074" cy="785818"/>
            <a:chOff x="499031" y="2419"/>
            <a:chExt cx="1974026" cy="1184416"/>
          </a:xfrm>
        </p:grpSpPr>
        <p:sp>
          <p:nvSpPr>
            <p:cNvPr id="23" name="Rectangle 22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499031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25" name="Rectangle 24">
            <a:hlinkClick r:id="rId3" action="ppaction://hlinksldjump"/>
          </p:cNvPr>
          <p:cNvSpPr/>
          <p:nvPr/>
        </p:nvSpPr>
        <p:spPr>
          <a:xfrm>
            <a:off x="714356" y="781179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4149080" y="7740352"/>
            <a:ext cx="1643074" cy="806908"/>
            <a:chOff x="2816367" y="-1289671"/>
            <a:chExt cx="1974027" cy="1216204"/>
          </a:xfrm>
        </p:grpSpPr>
        <p:sp>
          <p:nvSpPr>
            <p:cNvPr id="27" name="Rectangle 26"/>
            <p:cNvSpPr/>
            <p:nvPr/>
          </p:nvSpPr>
          <p:spPr>
            <a:xfrm>
              <a:off x="2816367" y="-1289671"/>
              <a:ext cx="1974027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2988020" y="-1257883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4" action="ppaction://hlinksldjump"/>
                </a:rPr>
                <a:t>Create Ticket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1" y="2915816"/>
          <a:ext cx="6048676" cy="44027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9464"/>
                <a:gridCol w="1066965"/>
                <a:gridCol w="498537"/>
                <a:gridCol w="653591"/>
                <a:gridCol w="1080119"/>
              </a:tblGrid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Customer Name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CA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Number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Scope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Service</a:t>
                      </a:r>
                      <a:r>
                        <a:rPr lang="en-CA" b="1" baseline="0" dirty="0" smtClean="0"/>
                        <a:t> Date / Time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Description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Hardware / Software required</a:t>
                      </a:r>
                      <a:endParaRPr lang="en-US" b="1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Payment</a:t>
                      </a:r>
                      <a:r>
                        <a:rPr lang="en-CA" b="1" baseline="0" dirty="0" smtClean="0"/>
                        <a:t> Rate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Hourly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New 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65104" y="8100392"/>
            <a:ext cx="2015654" cy="755576"/>
            <a:chOff x="499031" y="2419"/>
            <a:chExt cx="1974026" cy="1184416"/>
          </a:xfrm>
        </p:grpSpPr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3" action="ppaction://hlinksldjump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656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Reset</a:t>
            </a:r>
            <a:endParaRPr lang="en-US" sz="2400" kern="1200" dirty="0">
              <a:latin typeface="Gill Sans Ultra Bold" pitchFamily="34" charset="0"/>
            </a:endParaRPr>
          </a:p>
        </p:txBody>
      </p:sp>
      <p:pic>
        <p:nvPicPr>
          <p:cNvPr id="16" name="Picture 15" descr="best-android-keyboar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2656" y="5364088"/>
            <a:ext cx="6048672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32651" y="2915816"/>
          <a:ext cx="6048676" cy="47796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9464"/>
                <a:gridCol w="1066965"/>
                <a:gridCol w="498537"/>
                <a:gridCol w="653591"/>
                <a:gridCol w="1080119"/>
              </a:tblGrid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Customer Name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DEF  XYZ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Number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Scope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Computer doesn’t turn on.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Service</a:t>
                      </a:r>
                      <a:r>
                        <a:rPr lang="en-CA" b="1" baseline="0" dirty="0" smtClean="0"/>
                        <a:t> Date / Time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12/12/2012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12:12 PM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Description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err="1" smtClean="0"/>
                        <a:t>Lq</a:t>
                      </a:r>
                      <a:r>
                        <a:rPr lang="en-CA" dirty="0" smtClean="0"/>
                        <a:t> </a:t>
                      </a:r>
                      <a:r>
                        <a:rPr lang="en-CA" baseline="0" dirty="0" smtClean="0"/>
                        <a:t>525e, </a:t>
                      </a:r>
                      <a:r>
                        <a:rPr lang="en-CA" dirty="0" smtClean="0"/>
                        <a:t>Computer was heating up a lot and now it’s not turning on. 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Hardware / Software required</a:t>
                      </a:r>
                      <a:endParaRPr lang="en-US" b="1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System fan and CPU.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Payment</a:t>
                      </a:r>
                      <a:r>
                        <a:rPr lang="en-CA" b="1" baseline="0" dirty="0" smtClean="0"/>
                        <a:t> Rate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$50 .00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177800" indent="-177800">
                        <a:buFont typeface="Wingdings" pitchFamily="2" charset="2"/>
                        <a:buChar char="ü"/>
                      </a:pPr>
                      <a:r>
                        <a:rPr lang="en-CA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Hourly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New 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365104" y="8100392"/>
            <a:ext cx="2015654" cy="755576"/>
            <a:chOff x="499031" y="2419"/>
            <a:chExt cx="1974026" cy="1184416"/>
          </a:xfrm>
        </p:grpSpPr>
        <p:sp>
          <p:nvSpPr>
            <p:cNvPr id="16" name="Rectangle 15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  <a:hlinkClick r:id="rId3" action="ppaction://hlinksldjump"/>
                </a:rPr>
                <a:t>Main Menu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25" name="Rectangle 24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4" action="ppaction://hlinksldjump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2656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29" name="Rectangle 28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  <a:hlinkClick r:id="rId5" action="ppaction://hlinksldjump"/>
              </a:rPr>
              <a:t>Reset</a:t>
            </a:r>
            <a:endParaRPr lang="en-US" sz="2400" kern="1200" dirty="0">
              <a:latin typeface="Gill Sans Ultra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992" y="323528"/>
            <a:ext cx="54292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b="1" dirty="0" smtClean="0">
                <a:solidFill>
                  <a:schemeClr val="bg1"/>
                </a:solidFill>
                <a:latin typeface="Gill Sans Ultra Bold" pitchFamily="34" charset="0"/>
              </a:rPr>
              <a:t>intelliTrac</a:t>
            </a:r>
            <a:endParaRPr lang="en-US" sz="6000" b="1" dirty="0">
              <a:solidFill>
                <a:schemeClr val="bg1"/>
              </a:solidFill>
              <a:latin typeface="Gill Sans Ultra Bold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2651" y="2915816"/>
          <a:ext cx="6048676" cy="504287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9464"/>
                <a:gridCol w="1066965"/>
                <a:gridCol w="498537"/>
                <a:gridCol w="653591"/>
                <a:gridCol w="1080119"/>
              </a:tblGrid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Customer Name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ABC Enterprises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Person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DEF  XYZ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Contact Number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420-007-9211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Scope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Come and troubleshoot.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Service</a:t>
                      </a:r>
                      <a:r>
                        <a:rPr lang="en-CA" b="1" baseline="0" dirty="0" smtClean="0"/>
                        <a:t> Date / Time</a:t>
                      </a:r>
                      <a:endParaRPr lang="en-US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12/12/2012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dirty="0" smtClean="0"/>
                        <a:t>12:12 PM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Problem Description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err="1" smtClean="0"/>
                        <a:t>Xp</a:t>
                      </a:r>
                      <a:r>
                        <a:rPr lang="en-CA" baseline="0" dirty="0" smtClean="0"/>
                        <a:t> 525e</a:t>
                      </a:r>
                      <a:endParaRPr lang="en-CA" dirty="0" smtClean="0"/>
                    </a:p>
                    <a:p>
                      <a:r>
                        <a:rPr lang="en-CA" dirty="0" smtClean="0"/>
                        <a:t>Laptop not turning on.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b="1" dirty="0" smtClean="0"/>
                        <a:t>Hardware / Software required</a:t>
                      </a:r>
                      <a:endParaRPr lang="en-US" b="1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CA" dirty="0" smtClean="0"/>
                        <a:t>Power</a:t>
                      </a:r>
                      <a:r>
                        <a:rPr lang="en-CA" baseline="0" dirty="0" smtClean="0"/>
                        <a:t> adapter</a:t>
                      </a:r>
                    </a:p>
                    <a:p>
                      <a:r>
                        <a:rPr lang="en-CA" baseline="0" dirty="0" smtClean="0"/>
                        <a:t>Battery pack.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Distance from Off.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12 miles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531">
                <a:tc>
                  <a:txBody>
                    <a:bodyPr/>
                    <a:lstStyle/>
                    <a:p>
                      <a:r>
                        <a:rPr lang="en-CA" b="1" dirty="0" smtClean="0"/>
                        <a:t>Payment</a:t>
                      </a:r>
                      <a:r>
                        <a:rPr lang="en-CA" b="1" baseline="0" dirty="0" smtClean="0"/>
                        <a:t> Rate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None/>
                      </a:pPr>
                      <a:r>
                        <a:rPr lang="en-CA" dirty="0" smtClean="0"/>
                        <a:t>$50 .00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177800" indent="-177800"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Fixed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CA" dirty="0" smtClean="0"/>
                        <a:t>Hourly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2656" y="1403648"/>
            <a:ext cx="6048672" cy="12775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4000" kern="1200" dirty="0" smtClean="0">
                <a:latin typeface="Gill Sans Ultra Bold" pitchFamily="34" charset="0"/>
              </a:rPr>
              <a:t>New Ticket</a:t>
            </a:r>
            <a:endParaRPr lang="en-US" sz="4000" kern="1200" dirty="0">
              <a:latin typeface="Gill Sans Ultra Bold" pitchFamily="34" charset="0"/>
            </a:endParaRPr>
          </a:p>
        </p:txBody>
      </p:sp>
      <p:sp>
        <p:nvSpPr>
          <p:cNvPr id="7" name="Rectangle 6">
            <a:hlinkClick r:id="rId3" action="ppaction://hlinksldjump"/>
          </p:cNvPr>
          <p:cNvSpPr/>
          <p:nvPr/>
        </p:nvSpPr>
        <p:spPr>
          <a:xfrm>
            <a:off x="404664" y="8429620"/>
            <a:ext cx="1428760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365104" y="8100392"/>
            <a:ext cx="2015654" cy="755576"/>
            <a:chOff x="499031" y="2419"/>
            <a:chExt cx="1974026" cy="1184416"/>
          </a:xfrm>
        </p:grpSpPr>
        <p:sp>
          <p:nvSpPr>
            <p:cNvPr id="9" name="Rectangle 8"/>
            <p:cNvSpPr/>
            <p:nvPr/>
          </p:nvSpPr>
          <p:spPr>
            <a:xfrm>
              <a:off x="499031" y="2419"/>
              <a:ext cx="1974026" cy="1184416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656840" y="2419"/>
              <a:ext cx="1746254" cy="11844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400" kern="1200" dirty="0" smtClean="0">
                  <a:latin typeface="Gill Sans Ultra Bold" pitchFamily="34" charset="0"/>
                </a:rPr>
                <a:t>Cancel</a:t>
              </a:r>
              <a:endParaRPr lang="en-US" sz="2400" kern="1200" dirty="0">
                <a:latin typeface="Gill Sans Ultra Bold" pitchFamily="34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348880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2" name="Rectangle 11"/>
          <p:cNvSpPr/>
          <p:nvPr/>
        </p:nvSpPr>
        <p:spPr>
          <a:xfrm>
            <a:off x="2492896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Set Alarm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6672" y="8388424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Cancel</a:t>
            </a:r>
            <a:endParaRPr lang="en-US" sz="2400" kern="1200" dirty="0">
              <a:latin typeface="Gill Sans Ultra Bold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2656" y="8100392"/>
            <a:ext cx="2015654" cy="755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sp>
      <p:sp>
        <p:nvSpPr>
          <p:cNvPr id="15" name="Rectangle 14"/>
          <p:cNvSpPr/>
          <p:nvPr/>
        </p:nvSpPr>
        <p:spPr>
          <a:xfrm>
            <a:off x="404664" y="8100392"/>
            <a:ext cx="1783079" cy="75557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400" kern="1200" dirty="0" smtClean="0">
                <a:latin typeface="Gill Sans Ultra Bold" pitchFamily="34" charset="0"/>
              </a:rPr>
              <a:t>Reset</a:t>
            </a:r>
            <a:endParaRPr lang="en-US" sz="2400" kern="1200" dirty="0">
              <a:latin typeface="Gill Sans Ultra Bold" pitchFamily="34" charset="0"/>
            </a:endParaRPr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</p:nvPr>
        </p:nvGraphicFramePr>
        <p:xfrm>
          <a:off x="1916832" y="3419872"/>
          <a:ext cx="2376264" cy="16201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188132"/>
                <a:gridCol w="1188132"/>
              </a:tblGrid>
              <a:tr h="54006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 </a:t>
                      </a:r>
                      <a:r>
                        <a:rPr lang="en-CA" dirty="0" smtClean="0">
                          <a:hlinkClick r:id="rId4" action="ppaction://hlinksldjump"/>
                        </a:rPr>
                        <a:t>          </a:t>
                      </a:r>
                      <a:endParaRPr lang="en-US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</a:rPr>
                        <a:t>Clear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latin typeface="Gill Sans Ultra Bold" pitchFamily="34" charset="0"/>
                          <a:hlinkClick r:id="rId5" action="ppaction://hlinksldjump"/>
                        </a:rPr>
                        <a:t>OK</a:t>
                      </a:r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5wifi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3573016" y="3491880"/>
            <a:ext cx="648072" cy="6480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6000" dirty="0" err="1" smtClean="0">
                <a:latin typeface="Gill Sans Ultra Bold" pitchFamily="34" charset="0"/>
              </a:rPr>
              <a:t>i</a:t>
            </a:r>
            <a:endParaRPr lang="en-US" sz="6000" dirty="0">
              <a:latin typeface="Gill Sans Ultra Bold" pitchFamily="34" charset="0"/>
            </a:endParaRPr>
          </a:p>
        </p:txBody>
      </p:sp>
      <p:pic>
        <p:nvPicPr>
          <p:cNvPr id="205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3347864"/>
            <a:ext cx="1098419" cy="758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01008" y="4139952"/>
            <a:ext cx="100811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600" dirty="0" smtClean="0">
                <a:latin typeface="Berlin Sans FB" pitchFamily="34" charset="0"/>
              </a:rPr>
              <a:t>intelliTrac</a:t>
            </a:r>
            <a:endParaRPr lang="en-US" sz="1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5" descr="5wif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0728" y="1151619"/>
            <a:ext cx="4680520" cy="7020781"/>
          </a:xfrm>
          <a:prstGeom prst="rect">
            <a:avLst/>
          </a:prstGeom>
          <a:ln w="12700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graphicFrame>
        <p:nvGraphicFramePr>
          <p:cNvPr id="7" name="Content Placeholder 18"/>
          <p:cNvGraphicFramePr>
            <a:graphicFrameLocks/>
          </p:cNvGraphicFramePr>
          <p:nvPr/>
        </p:nvGraphicFramePr>
        <p:xfrm>
          <a:off x="980728" y="2699792"/>
          <a:ext cx="4680520" cy="216024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19481"/>
                <a:gridCol w="2561039"/>
              </a:tblGrid>
              <a:tr h="540060">
                <a:tc>
                  <a:txBody>
                    <a:bodyPr/>
                    <a:lstStyle/>
                    <a:p>
                      <a:r>
                        <a:rPr lang="en-CA" sz="1400" b="1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Customer</a:t>
                      </a:r>
                      <a:r>
                        <a:rPr lang="en-CA" sz="1400" b="1" baseline="0" dirty="0" smtClean="0">
                          <a:solidFill>
                            <a:schemeClr val="bg1"/>
                          </a:solidFill>
                          <a:latin typeface="Berlin Sans FB Demi" pitchFamily="34" charset="0"/>
                        </a:rPr>
                        <a:t> Name</a:t>
                      </a:r>
                      <a:endParaRPr lang="en-CA" sz="1400" b="1" dirty="0" smtClean="0">
                        <a:solidFill>
                          <a:schemeClr val="bg1"/>
                        </a:solidFill>
                        <a:latin typeface="Berlin Sans FB Dem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Berlin Sans FB Demi" pitchFamily="34" charset="0"/>
                        </a:rPr>
                        <a:t>ABC Enterprises</a:t>
                      </a:r>
                      <a:endParaRPr lang="en-US" sz="1400" dirty="0">
                        <a:latin typeface="Berlin Sans FB Demi" pitchFamily="34" charset="0"/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 smtClean="0">
                          <a:solidFill>
                            <a:schemeClr val="bg1"/>
                          </a:solidFill>
                        </a:rPr>
                        <a:t>Date: 12/12/2012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 smtClean="0">
                          <a:solidFill>
                            <a:schemeClr val="bg1"/>
                          </a:solidFill>
                        </a:rPr>
                        <a:t>Time: 12:12 PM</a:t>
                      </a:r>
                      <a:endParaRPr lang="en-US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n-CA" sz="1400" b="0" dirty="0" smtClean="0">
                          <a:solidFill>
                            <a:schemeClr val="bg1"/>
                          </a:solidFill>
                          <a:latin typeface="Gill Sans Ultra Bold" pitchFamily="34" charset="0"/>
                          <a:hlinkClick r:id="rId4" action="ppaction://hlinksldjump"/>
                        </a:rPr>
                        <a:t>Remind Again</a:t>
                      </a:r>
                      <a:endParaRPr lang="en-US" sz="1400" b="0" dirty="0">
                        <a:solidFill>
                          <a:schemeClr val="bg1"/>
                        </a:solidFill>
                        <a:latin typeface="Gill Sans Ultra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  <a:hlinkClick r:id="rId5" action="ppaction://hlinksldjump"/>
                        </a:rPr>
                        <a:t>Reschedule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/>
                </a:tc>
              </a:tr>
              <a:tr h="540060">
                <a:tc gridSpan="2"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</a:rPr>
                        <a:t>Service Call in </a:t>
                      </a:r>
                    </a:p>
                    <a:p>
                      <a:pPr algn="ctr"/>
                      <a:r>
                        <a:rPr lang="en-CA" sz="1400" dirty="0" smtClean="0">
                          <a:latin typeface="Gill Sans Ultra Bold" pitchFamily="34" charset="0"/>
                        </a:rPr>
                        <a:t>30 minutes</a:t>
                      </a:r>
                      <a:endParaRPr lang="en-US" sz="1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Gill Sans Ultra Bold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81128" y="1187624"/>
            <a:ext cx="108012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atin typeface="Arial Black" pitchFamily="34" charset="0"/>
                <a:cs typeface="Aharoni" pitchFamily="2" charset="-79"/>
              </a:rPr>
              <a:t>11:42 PM</a:t>
            </a:r>
            <a:endParaRPr lang="en-US" sz="14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81128" y="4355976"/>
            <a:ext cx="648072" cy="43204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chemeClr val="bg1"/>
                </a:solidFill>
                <a:latin typeface="Berlin Sans FB Demi" pitchFamily="34" charset="0"/>
                <a:hlinkClick r:id="rId6" action="ppaction://hlinksldjump"/>
              </a:rPr>
              <a:t>OK</a:t>
            </a:r>
            <a:endParaRPr lang="en-US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0000"/>
      </a:hlink>
      <a:folHlink>
        <a:srgbClr val="00000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511</TotalTime>
  <Words>933</Words>
  <Application>Microsoft Office PowerPoint</Application>
  <PresentationFormat>On-screen Show (4:3)</PresentationFormat>
  <Paragraphs>450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Technic</vt:lpstr>
      <vt:lpstr>Slide 1</vt:lpstr>
      <vt:lpstr>Slide 2</vt:lpstr>
      <vt:lpstr>Slide 3</vt:lpstr>
      <vt:lpstr>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Calendar</vt:lpstr>
      <vt:lpstr>Slide 30</vt:lpstr>
      <vt:lpstr>Slide 31</vt:lpstr>
      <vt:lpstr>Slide 32</vt:lpstr>
      <vt:lpstr>Slide 33</vt:lpstr>
      <vt:lpstr>Slide 34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85</cp:revision>
  <dcterms:created xsi:type="dcterms:W3CDTF">2012-02-19T05:54:55Z</dcterms:created>
  <dcterms:modified xsi:type="dcterms:W3CDTF">2012-05-18T06:18:31Z</dcterms:modified>
</cp:coreProperties>
</file>