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34" r:id="rId2"/>
    <p:sldId id="442" r:id="rId3"/>
    <p:sldId id="433" r:id="rId4"/>
    <p:sldId id="432" r:id="rId5"/>
    <p:sldId id="443" r:id="rId6"/>
    <p:sldId id="441" r:id="rId7"/>
    <p:sldId id="444" r:id="rId8"/>
    <p:sldId id="436" r:id="rId9"/>
    <p:sldId id="445" r:id="rId10"/>
    <p:sldId id="447" r:id="rId11"/>
    <p:sldId id="448" r:id="rId12"/>
    <p:sldId id="449" r:id="rId13"/>
    <p:sldId id="450" r:id="rId14"/>
    <p:sldId id="451" r:id="rId15"/>
    <p:sldId id="452" r:id="rId16"/>
    <p:sldId id="453" r:id="rId17"/>
  </p:sldIdLst>
  <p:sldSz cx="9144000" cy="6858000" type="screen4x3"/>
  <p:notesSz cx="6858000" cy="9296400"/>
  <p:custShowLst>
    <p:custShow name="FCT" id="0">
      <p:sldLst/>
    </p:custShow>
    <p:custShow name="FAI" id="1">
      <p:sldLst/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33CC"/>
    <a:srgbClr val="FF0000"/>
    <a:srgbClr val="000000"/>
    <a:srgbClr val="FFFF00"/>
    <a:srgbClr val="FF9933"/>
    <a:srgbClr val="CC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6650" autoAdjust="0"/>
  </p:normalViewPr>
  <p:slideViewPr>
    <p:cSldViewPr snapToGrid="0">
      <p:cViewPr varScale="1">
        <p:scale>
          <a:sx n="112" d="100"/>
          <a:sy n="112" d="100"/>
        </p:scale>
        <p:origin x="152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0907A13-BC4E-45B6-885A-46A71E12C5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249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CE7DB775-B972-452F-A8C3-62F22EE8D3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9700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FW-ATT-NPT-WI-1383   Rev 01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AD4B4-1EF4-431E-89BC-28DFE8FE2A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FW-ATT-NPT-WI-1383   Rev 01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A5383-E2F2-4874-B3F1-D83B183EC4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FW-ATT-NPT-WI-1383   Rev 01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AC8A8-E4C1-44D2-A436-29FBD2E6CD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FW-ATT-NPT-WI-1383   Rev 01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9BF89-4EAF-44D5-9741-AFA0ACE401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FW-ATT-NPT-WI-1383   Rev 01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1C731-5B38-4F37-A385-CAD133F05E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FW-ATT-NPT-WI-1383   Rev 01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20041-9D3E-48EB-A53C-294B2093CB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FW-ATT-NPT-WI-1383   Rev 01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477BB-D68F-4A1D-BFC0-1E35B0DE70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FW-ATT-NPT-WI-1383   Rev 01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76F92-8E49-4C76-A307-8061D83AB1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FW-ATT-NPT-WI-1383   Rev 01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83175-77E4-4567-82BA-ACA223FA5D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FW-ATT-NPT-WI-1383   Rev 01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0AFD4-3632-4B9A-AE00-41B6B0CCF1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FW-ATT-NPT-WI-1383   Rev 01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A6038-7699-4C7D-A1C9-1C85E0788F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 dirty="0" smtClean="0"/>
              <a:t>FW-ATT-NPT-WI-1383   Rev 01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FD93F57D-447E-45F1-BE29-20066FE315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504" y="145576"/>
            <a:ext cx="7772400" cy="1143000"/>
          </a:xfrm>
        </p:spPr>
        <p:txBody>
          <a:bodyPr/>
          <a:lstStyle/>
          <a:p>
            <a:r>
              <a:rPr lang="en-US" dirty="0"/>
              <a:t>Iridium Satellite Failure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1652" y="1288576"/>
            <a:ext cx="80292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University of Texas at Dallas</a:t>
            </a:r>
          </a:p>
          <a:p>
            <a:pPr algn="ctr"/>
            <a:endParaRPr lang="en-US" sz="3600" dirty="0" smtClean="0"/>
          </a:p>
          <a:p>
            <a:pPr algn="ctr"/>
            <a:r>
              <a:rPr lang="en-US" sz="3600" dirty="0" smtClean="0"/>
              <a:t>SYSM 6309 – Advance Requirements Engineering</a:t>
            </a:r>
          </a:p>
          <a:p>
            <a:pPr algn="ctr"/>
            <a:endParaRPr lang="en-US" sz="3600" dirty="0" smtClean="0"/>
          </a:p>
          <a:p>
            <a:pPr algn="ctr"/>
            <a:r>
              <a:rPr lang="en-US" sz="3600" dirty="0" smtClean="0"/>
              <a:t>Simon Ordaz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9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/>
          <a:srcRect l="862" t="15325" r="82889" b="34315"/>
          <a:stretch/>
        </p:blipFill>
        <p:spPr bwMode="auto">
          <a:xfrm>
            <a:off x="109181" y="1473957"/>
            <a:ext cx="2019869" cy="49541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01368" y="1951673"/>
            <a:ext cx="642643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Between 1994 – 1997, Motorola had suffered through slowing sales growth, a decline in net income, and declining </a:t>
            </a:r>
            <a:r>
              <a:rPr lang="en-US" dirty="0" smtClean="0"/>
              <a:t>margins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Failure to anticipate the cellular industry’s switch to digital cell phones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This failure played a significant role on Motorola’s 50% share price decline in </a:t>
            </a:r>
            <a:r>
              <a:rPr lang="en-US" dirty="0" smtClean="0"/>
              <a:t>1998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4524" y="282138"/>
            <a:ext cx="7772400" cy="427163"/>
          </a:xfrm>
        </p:spPr>
        <p:txBody>
          <a:bodyPr/>
          <a:lstStyle/>
          <a:p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Motorola </a:t>
            </a:r>
            <a:r>
              <a:rPr lang="en-US" sz="2400" b="1" dirty="0"/>
              <a:t>Failures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585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/>
          <a:srcRect l="862" t="15325" r="82889" b="34315"/>
          <a:stretch/>
        </p:blipFill>
        <p:spPr bwMode="auto">
          <a:xfrm>
            <a:off x="109181" y="1473957"/>
            <a:ext cx="2019869" cy="49541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01368" y="2474893"/>
            <a:ext cx="642643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Dr</a:t>
            </a:r>
            <a:r>
              <a:rPr lang="en-US" dirty="0"/>
              <a:t>. Edward Staiano was Iridium’s CEO in 1996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 He had 23 years of working experience with Motorola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He lead the General Systems Sector – In 1995 the division accounted for approximately 40% of Motorola’s total sales of $27 billion dollars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5979" y="102676"/>
            <a:ext cx="7772400" cy="777541"/>
          </a:xfrm>
        </p:spPr>
        <p:txBody>
          <a:bodyPr/>
          <a:lstStyle/>
          <a:p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Top </a:t>
            </a:r>
            <a:r>
              <a:rPr lang="en-US" sz="2400" b="1" dirty="0"/>
              <a:t>Management Team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2284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/>
          <a:srcRect l="862" t="15325" r="82889" b="34315"/>
          <a:stretch/>
        </p:blipFill>
        <p:spPr bwMode="auto">
          <a:xfrm>
            <a:off x="109181" y="1473957"/>
            <a:ext cx="2019869" cy="49541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01368" y="846161"/>
            <a:ext cx="642643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Launch happen on November of 1998 with a 180 M advertising campaign / Al Gore made the first call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$3000 for a handset  and $3-$8 minute per calls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The results were devastating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Only 10000 subscribers by April 1999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In April, two days before Iridium was to announce quarterly results CEO Staiano quit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In June 1999, Iridium fired 15% of its staff – including manager’s involved in marketing strategy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By August Iridium’s subscriber base had grown to only 20000 – short of the 52000 necessary to meet loans responsibilities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On August 13 1999 Iridium filed for Chapter 11 bankruptcy – Becoming one of the 20 largest bankruptcies in U.S history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5979" y="102676"/>
            <a:ext cx="7772400" cy="427163"/>
          </a:xfrm>
        </p:spPr>
        <p:txBody>
          <a:bodyPr/>
          <a:lstStyle/>
          <a:p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Service </a:t>
            </a:r>
            <a:r>
              <a:rPr lang="en-US" sz="2800" b="1" dirty="0"/>
              <a:t>Launch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5462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/>
          <a:srcRect l="862" t="15325" r="82889" b="34315"/>
          <a:stretch/>
        </p:blipFill>
        <p:spPr bwMode="auto">
          <a:xfrm>
            <a:off x="109181" y="1473957"/>
            <a:ext cx="2019869" cy="49541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01368" y="1643896"/>
            <a:ext cx="642643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Iridium knew its phones would be too large and expensive to compete with cellular service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Iridium sought a target market by focusing on international business executive who frequently traveled to remote areas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Even late on 1998 the CEO anticipated 500000 subscribers by the end </a:t>
            </a:r>
            <a:r>
              <a:rPr lang="en-US" sz="2000" dirty="0" smtClean="0"/>
              <a:t>1999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Terrestrial cellular had spread faster than the company had originally </a:t>
            </a:r>
            <a:r>
              <a:rPr lang="en-US" sz="2000" dirty="0" smtClean="0"/>
              <a:t>expected</a:t>
            </a:r>
            <a:endParaRPr lang="en-U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Iridium had become obsolete even before launch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5979" y="102676"/>
            <a:ext cx="7772400" cy="427163"/>
          </a:xfrm>
        </p:spPr>
        <p:txBody>
          <a:bodyPr/>
          <a:lstStyle/>
          <a:p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800" b="1" dirty="0" smtClean="0"/>
              <a:t>Reasons </a:t>
            </a:r>
            <a:r>
              <a:rPr lang="en-US" sz="2800" b="1" dirty="0"/>
              <a:t>for Iridium’s Collapse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3520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/>
          <a:srcRect l="862" t="15325" r="82889" b="34315"/>
          <a:stretch/>
        </p:blipFill>
        <p:spPr bwMode="auto">
          <a:xfrm>
            <a:off x="109181" y="1473957"/>
            <a:ext cx="2019869" cy="49541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33002" y="897308"/>
            <a:ext cx="642643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Iridium’s technology depended on line-of-sight between the phone antenna and the orbiting satellite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Subscribers were unable to use the phone inside moving cars, inside buildings, and many urban areas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Additionally, Iridium lacked adequate data capabilities – Increasing requirement of business users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Although smaller than competitor Comsat’s phone – Iridium’s phone was the size of a brick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5979" y="102676"/>
            <a:ext cx="7772400" cy="794632"/>
          </a:xfrm>
        </p:spPr>
        <p:txBody>
          <a:bodyPr/>
          <a:lstStyle/>
          <a:p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800" b="1" dirty="0" smtClean="0"/>
              <a:t>Iridium’s </a:t>
            </a:r>
            <a:r>
              <a:rPr lang="en-US" sz="2800" b="1" dirty="0"/>
              <a:t>Technological </a:t>
            </a:r>
            <a:r>
              <a:rPr lang="en-US" sz="2800" b="1" dirty="0" smtClean="0"/>
              <a:t>limitations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25395" t="39070" r="38440" b="32986"/>
          <a:stretch/>
        </p:blipFill>
        <p:spPr bwMode="auto">
          <a:xfrm>
            <a:off x="2916396" y="3394959"/>
            <a:ext cx="5843044" cy="32451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2916396" y="3394959"/>
            <a:ext cx="1486968" cy="974221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25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/>
          <a:srcRect l="862" t="15325" r="82889" b="34315"/>
          <a:stretch/>
        </p:blipFill>
        <p:spPr bwMode="auto">
          <a:xfrm>
            <a:off x="109181" y="1473957"/>
            <a:ext cx="2019869" cy="49541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01368" y="1643896"/>
            <a:ext cx="642643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Manufacturing problems caused the product to stumble out of the gate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Management launched the service before enough phones were available from Kyocera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Supply difficulties meant there were few phones available in the market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Iridium couldn’t even get phones to the few consumers they got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5979" y="102676"/>
            <a:ext cx="7772400" cy="563896"/>
          </a:xfrm>
        </p:spPr>
        <p:txBody>
          <a:bodyPr/>
          <a:lstStyle/>
          <a:p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3200" b="1" dirty="0" smtClean="0"/>
              <a:t>Poor operational execution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3268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/>
          <a:srcRect l="862" t="15325" r="82889" b="34315"/>
          <a:stretch/>
        </p:blipFill>
        <p:spPr bwMode="auto">
          <a:xfrm>
            <a:off x="224327" y="935571"/>
            <a:ext cx="2019869" cy="49541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01368" y="1643896"/>
            <a:ext cx="642643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Motorola executives who pushed the project forward in spite of known and potential fatal technology and marketing problems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Personal and professional reasons for CEO to abandon the project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Iridium’s board was structure in a way that prevented it from performing its role of corporate governance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5979" y="102676"/>
            <a:ext cx="7772400" cy="563896"/>
          </a:xfrm>
        </p:spPr>
        <p:txBody>
          <a:bodyPr/>
          <a:lstStyle/>
          <a:p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3200" b="1" dirty="0" smtClean="0"/>
              <a:t>Main Forces that collapse the project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2587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1929"/>
            <a:ext cx="7772400" cy="714232"/>
          </a:xfrm>
        </p:spPr>
        <p:txBody>
          <a:bodyPr/>
          <a:lstStyle/>
          <a:p>
            <a:r>
              <a:rPr lang="en-US" dirty="0" smtClean="0"/>
              <a:t>Iridium Satellite Failure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862" t="15325" r="82889" b="34315"/>
          <a:stretch/>
        </p:blipFill>
        <p:spPr bwMode="auto">
          <a:xfrm>
            <a:off x="109181" y="1473957"/>
            <a:ext cx="2019869" cy="49541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15144" y="846161"/>
            <a:ext cx="69057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Iridium is the 77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element in the Periodic table of elements and the original plan was to build a network of 77 satellites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Iridium </a:t>
            </a:r>
            <a:r>
              <a:rPr lang="en-US" sz="2800" dirty="0" smtClean="0"/>
              <a:t>was a </a:t>
            </a:r>
            <a:r>
              <a:rPr lang="en-US" sz="2800" dirty="0" smtClean="0"/>
              <a:t>consortium </a:t>
            </a:r>
            <a:r>
              <a:rPr lang="en-US" sz="2800" dirty="0" smtClean="0"/>
              <a:t>formed by Motorola and </a:t>
            </a:r>
            <a:r>
              <a:rPr lang="en-US" sz="2800" dirty="0" smtClean="0"/>
              <a:t>other investors</a:t>
            </a:r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After </a:t>
            </a:r>
            <a:r>
              <a:rPr lang="en-US" sz="2800" dirty="0"/>
              <a:t>11 years of development Iridium launched in November of </a:t>
            </a:r>
            <a:r>
              <a:rPr lang="en-US" sz="2800" dirty="0" smtClean="0"/>
              <a:t>1998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endParaRPr lang="en-US" sz="2000" dirty="0"/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15017" t="17516" r="69721" b="54020"/>
          <a:stretch/>
        </p:blipFill>
        <p:spPr bwMode="auto">
          <a:xfrm>
            <a:off x="4707321" y="3951025"/>
            <a:ext cx="4299946" cy="26692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388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7" y="159224"/>
            <a:ext cx="7772400" cy="1143000"/>
          </a:xfrm>
        </p:spPr>
        <p:txBody>
          <a:bodyPr/>
          <a:lstStyle/>
          <a:p>
            <a:r>
              <a:rPr lang="en-US" dirty="0"/>
              <a:t>Iridium Satellite Failure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20677" t="44005" r="37224" b="13298"/>
          <a:stretch/>
        </p:blipFill>
        <p:spPr bwMode="auto">
          <a:xfrm>
            <a:off x="795337" y="1411769"/>
            <a:ext cx="7772400" cy="47979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58702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1929"/>
            <a:ext cx="7772400" cy="714232"/>
          </a:xfrm>
        </p:spPr>
        <p:txBody>
          <a:bodyPr/>
          <a:lstStyle/>
          <a:p>
            <a:r>
              <a:rPr lang="en-US" dirty="0" smtClean="0"/>
              <a:t>Iridium Satellite Failure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862" t="15325" r="82889" b="34315"/>
          <a:stretch/>
        </p:blipFill>
        <p:spPr bwMode="auto">
          <a:xfrm>
            <a:off x="109181" y="1473957"/>
            <a:ext cx="2019869" cy="49541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38232" y="2180117"/>
            <a:ext cx="690576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1998 </a:t>
            </a:r>
            <a:r>
              <a:rPr lang="en-US" dirty="0" smtClean="0"/>
              <a:t>Iridium was one of the darlings of Wall Street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With over 1000 patents , the company seemed ready to provide global telephony via network of low-Earth-orbiting satellites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company screened 200K people, interviewed 23K – Future looked bright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29925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1929"/>
            <a:ext cx="7772400" cy="714232"/>
          </a:xfrm>
        </p:spPr>
        <p:txBody>
          <a:bodyPr/>
          <a:lstStyle/>
          <a:p>
            <a:r>
              <a:rPr lang="en-US" dirty="0" smtClean="0"/>
              <a:t>Iridium Satellite Failure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862" t="15325" r="82889" b="34315"/>
          <a:stretch/>
        </p:blipFill>
        <p:spPr bwMode="auto">
          <a:xfrm>
            <a:off x="109181" y="1473957"/>
            <a:ext cx="2019869" cy="49541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29051" y="846161"/>
            <a:ext cx="69057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By April of </a:t>
            </a:r>
            <a:r>
              <a:rPr lang="en-US" dirty="0" smtClean="0"/>
              <a:t>1998 </a:t>
            </a:r>
            <a:r>
              <a:rPr lang="en-US" dirty="0" smtClean="0"/>
              <a:t>only 10000 subscribers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Only 20000 subscribers August of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 smtClean="0"/>
              <a:t>same month Iridium filed for Chapter 11 bankruptcy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6" t="13045" r="1239"/>
          <a:stretch/>
        </p:blipFill>
        <p:spPr>
          <a:xfrm>
            <a:off x="2462607" y="2623560"/>
            <a:ext cx="5995592" cy="369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345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1929"/>
            <a:ext cx="7772400" cy="714232"/>
          </a:xfrm>
        </p:spPr>
        <p:txBody>
          <a:bodyPr/>
          <a:lstStyle/>
          <a:p>
            <a:r>
              <a:rPr lang="en-US" dirty="0" smtClean="0"/>
              <a:t>Iridium the idea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7110" y="846161"/>
            <a:ext cx="820396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Bary Bertiger, a Motorola engineer, first envisioned the idea for Iridium in 1985, after his wife complained she couldn’t reach clients via her cell phone from the </a:t>
            </a:r>
            <a:r>
              <a:rPr lang="en-US" dirty="0" smtClean="0"/>
              <a:t>Bahamas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Bary’s superiors at Motorola had rejected the Iridium </a:t>
            </a:r>
            <a:r>
              <a:rPr lang="en-US" dirty="0" smtClean="0"/>
              <a:t>concept but it was Robert Galvin, Motorola’s chairman at the time and his son Christopher Galvin later that approved the 5 billion project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“What it looks like now is a multibillion-dollar science project.  There are fundamental problems:  The handset is big, the service is expensive, and the customers haven’t really been identified.” – Chris Chaney, Analyst, A.G. Edwards, 1999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249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1929"/>
            <a:ext cx="7772400" cy="415002"/>
          </a:xfrm>
        </p:spPr>
        <p:txBody>
          <a:bodyPr/>
          <a:lstStyle/>
          <a:p>
            <a:r>
              <a:rPr lang="en-US" sz="3200" dirty="0"/>
              <a:t>Satellite Communication technology</a:t>
            </a:r>
            <a:endParaRPr lang="en-US" sz="3200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862" t="15325" r="82889" b="34315"/>
          <a:stretch/>
        </p:blipFill>
        <p:spPr bwMode="auto">
          <a:xfrm>
            <a:off x="109181" y="1473957"/>
            <a:ext cx="2019869" cy="49541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01368" y="846161"/>
            <a:ext cx="64264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Communications satellites in the 1960s were geo-stationary satellites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Satellites that orbited at altitudes of more than 22000 miles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At this altitude satellite phones were very large and phone signal has a quarter second delay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Iridium’s innovation was to use a large constellation of low-orbiting satellites (~450 miles)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Phones could be much smaller and voice delay was minimum</a:t>
            </a:r>
          </a:p>
        </p:txBody>
      </p:sp>
    </p:spTree>
    <p:extLst>
      <p:ext uri="{BB962C8B-B14F-4D97-AF65-F5344CB8AC3E}">
        <p14:creationId xmlns:p14="http://schemas.microsoft.com/office/powerpoint/2010/main" val="26771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46" y="62670"/>
            <a:ext cx="7772400" cy="390258"/>
          </a:xfrm>
        </p:spPr>
        <p:txBody>
          <a:bodyPr/>
          <a:lstStyle/>
          <a:p>
            <a:r>
              <a:rPr lang="en-US" sz="3200" dirty="0" smtClean="0"/>
              <a:t>Satellite Communication technology</a:t>
            </a:r>
            <a:endParaRPr lang="en-US" sz="3200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94" y="709301"/>
            <a:ext cx="8716711" cy="598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57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/>
          <a:srcRect l="862" t="15325" r="82889" b="34315"/>
          <a:stretch/>
        </p:blipFill>
        <p:spPr bwMode="auto">
          <a:xfrm>
            <a:off x="109181" y="1473957"/>
            <a:ext cx="2019869" cy="49541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01368" y="982177"/>
            <a:ext cx="642643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In 1991, Motorola established Iridium Limited Liability Corporation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Moto was partner with more contribution at 400 M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Motorola </a:t>
            </a:r>
            <a:r>
              <a:rPr lang="en-US" sz="2000" dirty="0"/>
              <a:t>had difficulty attracting investors for </a:t>
            </a:r>
            <a:r>
              <a:rPr lang="en-US" sz="2000" dirty="0" smtClean="0"/>
              <a:t>Iridium but 1994 </a:t>
            </a:r>
            <a:r>
              <a:rPr lang="en-US" sz="2000" dirty="0"/>
              <a:t>had partnerships with 18 companies including, Sprint, Raytheon, Lockheed Martin and a variety of companies from China, the ME, Africa, India, and Russia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Unfortunately for Iridium, outside partners, delayed setting up marketing teams and distribution channels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Some partners did not have sales teams in </a:t>
            </a:r>
            <a:r>
              <a:rPr lang="en-US" sz="2000" dirty="0" smtClean="0"/>
              <a:t>place at launch</a:t>
            </a: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5979" y="102676"/>
            <a:ext cx="7772400" cy="427163"/>
          </a:xfrm>
        </p:spPr>
        <p:txBody>
          <a:bodyPr/>
          <a:lstStyle/>
          <a:p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Iridium Conglomerate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211279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Custom 1">
      <a:dk1>
        <a:srgbClr val="808080"/>
      </a:dk1>
      <a:lt1>
        <a:srgbClr val="FFFFFF"/>
      </a:lt1>
      <a:dk2>
        <a:srgbClr val="3E6092"/>
      </a:dk2>
      <a:lt2>
        <a:srgbClr val="FFFFFF"/>
      </a:lt2>
      <a:accent1>
        <a:srgbClr val="0000FF"/>
      </a:accent1>
      <a:accent2>
        <a:srgbClr val="3333CC"/>
      </a:accent2>
      <a:accent3>
        <a:srgbClr val="AAAAFF"/>
      </a:accent3>
      <a:accent4>
        <a:srgbClr val="DADADA"/>
      </a:accent4>
      <a:accent5>
        <a:srgbClr val="AAAAFF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36304</TotalTime>
  <Words>812</Words>
  <Application>Microsoft Office PowerPoint</Application>
  <PresentationFormat>On-screen Show (4:3)</PresentationFormat>
  <Paragraphs>82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  <vt:variant>
        <vt:lpstr>Custom Shows</vt:lpstr>
      </vt:variant>
      <vt:variant>
        <vt:i4>2</vt:i4>
      </vt:variant>
    </vt:vector>
  </HeadingPairs>
  <TitlesOfParts>
    <vt:vector size="21" baseType="lpstr">
      <vt:lpstr>Arial</vt:lpstr>
      <vt:lpstr>Times New Roman</vt:lpstr>
      <vt:lpstr>Default Design</vt:lpstr>
      <vt:lpstr>Iridium Satellite Failure</vt:lpstr>
      <vt:lpstr>Iridium Satellite Failure</vt:lpstr>
      <vt:lpstr>Iridium Satellite Failure</vt:lpstr>
      <vt:lpstr>Iridium Satellite Failure</vt:lpstr>
      <vt:lpstr>Iridium Satellite Failure</vt:lpstr>
      <vt:lpstr>Iridium the idea</vt:lpstr>
      <vt:lpstr>Satellite Communication technology</vt:lpstr>
      <vt:lpstr>Satellite Communication technology</vt:lpstr>
      <vt:lpstr> Iridium Conglomerate </vt:lpstr>
      <vt:lpstr>  Motorola Failures  </vt:lpstr>
      <vt:lpstr>   Top Management Team   </vt:lpstr>
      <vt:lpstr>    Service Launch    </vt:lpstr>
      <vt:lpstr>     Reasons for Iridium’s Collapse     </vt:lpstr>
      <vt:lpstr>      Iridium’s Technological limitations      </vt:lpstr>
      <vt:lpstr>     Poor operational execution     </vt:lpstr>
      <vt:lpstr>     Main Forces that collapse the project     </vt:lpstr>
      <vt:lpstr>FCT</vt:lpstr>
      <vt:lpstr>FAI</vt:lpstr>
    </vt:vector>
  </TitlesOfParts>
  <Company>ATCLE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OEM/Model AQL Testing</dc:title>
  <dc:creator>Christopher Henderson</dc:creator>
  <cp:lastModifiedBy>Simon Ordaz</cp:lastModifiedBy>
  <cp:revision>2019</cp:revision>
  <dcterms:created xsi:type="dcterms:W3CDTF">2007-11-12T14:30:47Z</dcterms:created>
  <dcterms:modified xsi:type="dcterms:W3CDTF">2015-03-28T12:33:59Z</dcterms:modified>
</cp:coreProperties>
</file>