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34" r:id="rId2"/>
    <p:sldId id="442" r:id="rId3"/>
    <p:sldId id="450" r:id="rId4"/>
    <p:sldId id="453" r:id="rId5"/>
    <p:sldId id="451" r:id="rId6"/>
    <p:sldId id="452" r:id="rId7"/>
    <p:sldId id="459" r:id="rId8"/>
    <p:sldId id="456" r:id="rId9"/>
    <p:sldId id="458" r:id="rId10"/>
    <p:sldId id="457" r:id="rId11"/>
    <p:sldId id="460" r:id="rId12"/>
    <p:sldId id="461" r:id="rId13"/>
  </p:sldIdLst>
  <p:sldSz cx="9144000" cy="6858000" type="screen4x3"/>
  <p:notesSz cx="6858000" cy="9296400"/>
  <p:custShowLst>
    <p:custShow name="FCT" id="0">
      <p:sldLst/>
    </p:custShow>
    <p:custShow name="FAI" id="1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9D9D9"/>
    <a:srgbClr val="D2D2F4"/>
    <a:srgbClr val="CCECFF"/>
    <a:srgbClr val="00FF00"/>
    <a:srgbClr val="FF33CC"/>
    <a:srgbClr val="FF0000"/>
    <a:srgbClr val="FFFF00"/>
    <a:srgbClr val="FF9933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6650" autoAdjust="0"/>
  </p:normalViewPr>
  <p:slideViewPr>
    <p:cSldViewPr snapToGrid="0">
      <p:cViewPr varScale="1">
        <p:scale>
          <a:sx n="66" d="100"/>
          <a:sy n="66" d="100"/>
        </p:scale>
        <p:origin x="1243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907A13-BC4E-45B6-885A-46A71E12C5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249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CE7DB775-B972-452F-A8C3-62F22EE8D3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970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FW-ATT-NPT-WI-1383   Rev 01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AD4B4-1EF4-431E-89BC-28DFE8FE2A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FW-ATT-NPT-WI-1383   Rev 01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5383-E2F2-4874-B3F1-D83B183EC4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FW-ATT-NPT-WI-1383   Rev 01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AC8A8-E4C1-44D2-A436-29FBD2E6CD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FW-ATT-NPT-WI-1383   Rev 01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9BF89-4EAF-44D5-9741-AFA0ACE401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FW-ATT-NPT-WI-1383   Rev 01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1C731-5B38-4F37-A385-CAD133F05E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FW-ATT-NPT-WI-1383   Rev 01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20041-9D3E-48EB-A53C-294B2093CB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FW-ATT-NPT-WI-1383   Rev 01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477BB-D68F-4A1D-BFC0-1E35B0DE70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FW-ATT-NPT-WI-1383   Rev 01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76F92-8E49-4C76-A307-8061D83AB1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FW-ATT-NPT-WI-1383   Rev 01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83175-77E4-4567-82BA-ACA223FA5D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FW-ATT-NPT-WI-1383   Rev 01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0AFD4-3632-4B9A-AE00-41B6B0CCF1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FW-ATT-NPT-WI-1383   Rev 01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A6038-7699-4C7D-A1C9-1C85E0788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FW-ATT-NPT-WI-1383   Rev 01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FD93F57D-447E-45F1-BE29-20066FE315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504" y="145576"/>
            <a:ext cx="7772400" cy="1143000"/>
          </a:xfrm>
        </p:spPr>
        <p:txBody>
          <a:bodyPr/>
          <a:lstStyle/>
          <a:p>
            <a:r>
              <a:rPr lang="en-US" dirty="0"/>
              <a:t>Iridium Satellite Failure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1652" y="1288576"/>
            <a:ext cx="80292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University of Texas at Dallas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SYSM 6309 – Advance Requirements Engineering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Simon Ordaz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Final Presentation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9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5979" y="102676"/>
            <a:ext cx="7772400" cy="794632"/>
          </a:xfrm>
        </p:spPr>
        <p:txBody>
          <a:bodyPr/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800" b="1" dirty="0" smtClean="0"/>
              <a:t>Iridium</a:t>
            </a:r>
            <a:r>
              <a:rPr lang="en-US" sz="2800" b="1" dirty="0"/>
              <a:t> </a:t>
            </a:r>
            <a:r>
              <a:rPr lang="en-US" sz="2800" b="1" dirty="0" smtClean="0"/>
              <a:t>PIG - SIG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15" y="810776"/>
            <a:ext cx="7993264" cy="559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5979" y="102676"/>
            <a:ext cx="7772400" cy="794632"/>
          </a:xfrm>
        </p:spPr>
        <p:txBody>
          <a:bodyPr/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800" b="1" dirty="0" smtClean="0"/>
              <a:t>Reference Model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Oval 2"/>
          <p:cNvSpPr/>
          <p:nvPr/>
        </p:nvSpPr>
        <p:spPr bwMode="auto">
          <a:xfrm>
            <a:off x="-8700" y="1473404"/>
            <a:ext cx="5162309" cy="3738623"/>
          </a:xfrm>
          <a:prstGeom prst="ellipse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000000"/>
                </a:solidFill>
              </a:rPr>
              <a:t>D1:End user places calls and data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Exchanges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aseline="0" dirty="0" smtClean="0">
                <a:solidFill>
                  <a:srgbClr val="000000"/>
                </a:solidFill>
              </a:rPr>
              <a:t>D2:End user travels to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aseline="0" dirty="0" smtClean="0">
                <a:solidFill>
                  <a:srgbClr val="000000"/>
                </a:solidFill>
              </a:rPr>
              <a:t>Remote</a:t>
            </a:r>
            <a:r>
              <a:rPr lang="en-US" sz="1800" dirty="0" smtClean="0">
                <a:solidFill>
                  <a:srgbClr val="000000"/>
                </a:solidFill>
              </a:rPr>
              <a:t> a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reas with weak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coverage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solidFill>
                <a:srgbClr val="000000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R1:</a:t>
            </a:r>
            <a:r>
              <a:rPr lang="en-US" sz="1800" dirty="0" smtClean="0">
                <a:solidFill>
                  <a:srgbClr val="000000"/>
                </a:solidFill>
              </a:rPr>
              <a:t>Iridium shall deliver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Communication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services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000000"/>
                </a:solidFill>
              </a:rPr>
              <a:t>Without </a:t>
            </a:r>
            <a:r>
              <a:rPr lang="en-US" sz="1800" dirty="0" err="1" smtClean="0">
                <a:solidFill>
                  <a:srgbClr val="000000"/>
                </a:solidFill>
              </a:rPr>
              <a:t>interreption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657108" y="1473404"/>
            <a:ext cx="5423685" cy="3646026"/>
          </a:xfrm>
          <a:prstGeom prst="ellipse">
            <a:avLst/>
          </a:prstGeom>
          <a:solidFill>
            <a:schemeClr val="lt1"/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                                  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Iridium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                                             Infrastructure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5979" y="860487"/>
            <a:ext cx="243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53609" y="860487"/>
            <a:ext cx="243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27990" y="2847372"/>
            <a:ext cx="28473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S1:Terrestrial, Satellite and Drone communication systems shall be fully functional and available to end user everywhere in the continental US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5153609" y="1322152"/>
            <a:ext cx="298067" cy="15252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46927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6450" y="2301866"/>
            <a:ext cx="7772400" cy="794632"/>
          </a:xfrm>
        </p:spPr>
        <p:txBody>
          <a:bodyPr/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b="1" dirty="0" smtClean="0"/>
              <a:t>Thank you</a:t>
            </a:r>
            <a:br>
              <a:rPr lang="en-US" b="1" dirty="0" smtClean="0"/>
            </a:br>
            <a:r>
              <a:rPr lang="en-US" b="1" dirty="0" smtClean="0"/>
              <a:t>Q &amp; 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843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1929"/>
            <a:ext cx="7772400" cy="714232"/>
          </a:xfrm>
        </p:spPr>
        <p:txBody>
          <a:bodyPr/>
          <a:lstStyle/>
          <a:p>
            <a:r>
              <a:rPr lang="en-US" dirty="0" smtClean="0"/>
              <a:t>Iridium Satellite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862" t="15325" r="82889" b="34315"/>
          <a:stretch/>
        </p:blipFill>
        <p:spPr bwMode="auto">
          <a:xfrm>
            <a:off x="109181" y="846161"/>
            <a:ext cx="2129817" cy="55819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/>
          <a:srcRect l="20677" t="44005" r="37224" b="13298"/>
          <a:stretch/>
        </p:blipFill>
        <p:spPr bwMode="auto">
          <a:xfrm>
            <a:off x="2375730" y="846161"/>
            <a:ext cx="6332433" cy="55819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88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862" t="15325" r="82889" b="34315"/>
          <a:stretch/>
        </p:blipFill>
        <p:spPr bwMode="auto">
          <a:xfrm>
            <a:off x="109181" y="887135"/>
            <a:ext cx="2215275" cy="55409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27006" y="887135"/>
            <a:ext cx="642643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Market was coming out of Analog paradigm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Digital cellular service had </a:t>
            </a:r>
            <a:r>
              <a:rPr lang="en-US" sz="2800" dirty="0"/>
              <a:t>spread faster than </a:t>
            </a:r>
            <a:r>
              <a:rPr lang="en-US" sz="2800" dirty="0" smtClean="0"/>
              <a:t>Motorola </a:t>
            </a:r>
            <a:r>
              <a:rPr lang="en-US" sz="2800" dirty="0"/>
              <a:t>had originally </a:t>
            </a:r>
            <a:r>
              <a:rPr lang="en-US" sz="2800" dirty="0" smtClean="0"/>
              <a:t>expected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Cellular phones were too </a:t>
            </a:r>
            <a:r>
              <a:rPr lang="en-US" sz="2800" dirty="0"/>
              <a:t>large and expensive </a:t>
            </a:r>
            <a:endParaRPr lang="en-US" sz="28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Unable to stablish a new market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Iridium became obsolete before </a:t>
            </a:r>
            <a:r>
              <a:rPr lang="en-US" sz="2800" dirty="0" smtClean="0"/>
              <a:t>launch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Iridium had to settle  for a small market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5979" y="102676"/>
            <a:ext cx="7772400" cy="709174"/>
          </a:xfrm>
        </p:spPr>
        <p:txBody>
          <a:bodyPr/>
          <a:lstStyle/>
          <a:p>
            <a:r>
              <a:rPr lang="en-US" dirty="0" smtClean="0"/>
              <a:t>Iridium – Failure reasons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20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5979" y="102676"/>
            <a:ext cx="7772400" cy="794632"/>
          </a:xfrm>
        </p:spPr>
        <p:txBody>
          <a:bodyPr/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800" b="1" dirty="0" smtClean="0"/>
              <a:t>Iridium users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121" y="769122"/>
            <a:ext cx="2982482" cy="2294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41" y="769122"/>
            <a:ext cx="3505957" cy="2333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121" y="4289988"/>
            <a:ext cx="3057258" cy="22324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79" y="4289988"/>
            <a:ext cx="3441819" cy="223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5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862" t="15325" r="82889" b="34315"/>
          <a:stretch/>
        </p:blipFill>
        <p:spPr bwMode="auto">
          <a:xfrm>
            <a:off x="109181" y="1473958"/>
            <a:ext cx="2019869" cy="4798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3002" y="897308"/>
            <a:ext cx="64264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Iridium’s technology depended on line-of-sight between the phone antenna and the orbiting satellite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Subscribers were unable to use the phone inside moving cars, inside buildings, and many urban areas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Additionally, Iridium lacked adequate data capabilities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5979" y="102676"/>
            <a:ext cx="7772400" cy="794632"/>
          </a:xfrm>
        </p:spPr>
        <p:txBody>
          <a:bodyPr/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800" b="1" dirty="0" smtClean="0"/>
              <a:t>Iridium’s </a:t>
            </a:r>
            <a:r>
              <a:rPr lang="en-US" sz="2800" b="1" dirty="0"/>
              <a:t>Technological </a:t>
            </a:r>
            <a:r>
              <a:rPr lang="en-US" sz="2800" b="1" dirty="0" smtClean="0"/>
              <a:t>limitations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25395" t="39070" r="38440" b="32986"/>
          <a:stretch/>
        </p:blipFill>
        <p:spPr bwMode="auto">
          <a:xfrm>
            <a:off x="2555334" y="2905570"/>
            <a:ext cx="5990459" cy="33670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2555334" y="2905570"/>
            <a:ext cx="1486968" cy="974221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25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9399" y="931491"/>
            <a:ext cx="422162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Iridium became a Wireles</a:t>
            </a:r>
            <a:r>
              <a:rPr lang="en-US" dirty="0" smtClean="0"/>
              <a:t>s Service Provider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Found new investors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New infrastructure includes Terrestrial, Satellites and drones</a:t>
            </a:r>
            <a:endParaRPr lang="en-US" dirty="0" smtClean="0"/>
          </a:p>
          <a:p>
            <a:pPr lvl="0"/>
            <a:endParaRPr lang="en-US" sz="2800" dirty="0" smtClean="0"/>
          </a:p>
          <a:p>
            <a:pPr lvl="0"/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5979" y="102676"/>
            <a:ext cx="7772400" cy="794632"/>
          </a:xfrm>
        </p:spPr>
        <p:txBody>
          <a:bodyPr/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800" b="1" dirty="0" smtClean="0"/>
              <a:t>Iridium’s Network Application Solutions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39"/>
          <a:stretch/>
        </p:blipFill>
        <p:spPr>
          <a:xfrm>
            <a:off x="4688746" y="803305"/>
            <a:ext cx="4198879" cy="27539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004" y="3664784"/>
            <a:ext cx="4198879" cy="29838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81" y="3664784"/>
            <a:ext cx="4106255" cy="298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557" y="1025495"/>
            <a:ext cx="499928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Iridium would link terrestrial and Satellite systems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Iridium would be available </a:t>
            </a:r>
            <a:r>
              <a:rPr lang="en-US" sz="2000" dirty="0"/>
              <a:t>to any customer, just like GPS  </a:t>
            </a:r>
            <a:endParaRPr lang="en-US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Iridium can be available as a docking station </a:t>
            </a:r>
            <a:r>
              <a:rPr lang="en-US" sz="2000" dirty="0" smtClean="0"/>
              <a:t>on any</a:t>
            </a:r>
            <a:r>
              <a:rPr lang="en-US" sz="2000" dirty="0" smtClean="0"/>
              <a:t> </a:t>
            </a:r>
            <a:r>
              <a:rPr lang="en-US" sz="2000" dirty="0" smtClean="0"/>
              <a:t>smart phone (Use in the car and outdoors)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Additional antennas are required for Satellite RX/TX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Would enable data transfer in remote areas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Universal Satellite hot spot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5979" y="102676"/>
            <a:ext cx="7772400" cy="794632"/>
          </a:xfrm>
        </p:spPr>
        <p:txBody>
          <a:bodyPr/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800" b="1" dirty="0" smtClean="0"/>
              <a:t>Iridium’s device integration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846" y="3889845"/>
            <a:ext cx="3452501" cy="2512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846" y="812605"/>
            <a:ext cx="3452501" cy="281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5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355" y="3537291"/>
            <a:ext cx="431772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Work during bad </a:t>
            </a:r>
            <a:r>
              <a:rPr lang="en-US" dirty="0" smtClean="0"/>
              <a:t>weather conditions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Deploy resources (</a:t>
            </a:r>
            <a:r>
              <a:rPr lang="en-US" dirty="0"/>
              <a:t>Portable communication </a:t>
            </a:r>
            <a:r>
              <a:rPr lang="en-US" dirty="0" smtClean="0"/>
              <a:t>drones) in natural </a:t>
            </a:r>
            <a:r>
              <a:rPr lang="en-US" dirty="0"/>
              <a:t>disaster </a:t>
            </a:r>
            <a:r>
              <a:rPr lang="en-US" dirty="0" smtClean="0"/>
              <a:t>situations and temporary cities</a:t>
            </a: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Control system for delivery drones</a:t>
            </a:r>
          </a:p>
          <a:p>
            <a:pPr lvl="0"/>
            <a:endParaRPr lang="en-US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5979" y="102676"/>
            <a:ext cx="7772400" cy="794632"/>
          </a:xfrm>
        </p:spPr>
        <p:txBody>
          <a:bodyPr/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800" b="1" dirty="0" smtClean="0"/>
              <a:t>Iridium’s other Application Solutions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78" y="811849"/>
            <a:ext cx="3450365" cy="2290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79" y="811849"/>
            <a:ext cx="3699300" cy="22902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79" y="3435409"/>
            <a:ext cx="3699300" cy="267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8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5979" y="102676"/>
            <a:ext cx="7772400" cy="794632"/>
          </a:xfrm>
        </p:spPr>
        <p:txBody>
          <a:bodyPr/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800" b="1" dirty="0" smtClean="0"/>
              <a:t>Iridium</a:t>
            </a:r>
            <a:r>
              <a:rPr lang="en-US" sz="2800" b="1" dirty="0"/>
              <a:t> </a:t>
            </a:r>
            <a:r>
              <a:rPr lang="en-US" sz="2800" b="1" dirty="0" smtClean="0"/>
              <a:t>Class Diagram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29" y="897307"/>
            <a:ext cx="7634450" cy="542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808080"/>
      </a:dk1>
      <a:lt1>
        <a:srgbClr val="FFFFFF"/>
      </a:lt1>
      <a:dk2>
        <a:srgbClr val="3E6092"/>
      </a:dk2>
      <a:lt2>
        <a:srgbClr val="FFFFFF"/>
      </a:lt2>
      <a:accent1>
        <a:srgbClr val="0000FF"/>
      </a:accent1>
      <a:accent2>
        <a:srgbClr val="3333CC"/>
      </a:accent2>
      <a:accent3>
        <a:srgbClr val="AAAAFF"/>
      </a:accent3>
      <a:accent4>
        <a:srgbClr val="DADADA"/>
      </a:accent4>
      <a:accent5>
        <a:srgbClr val="AAAAFF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38128</TotalTime>
  <Words>253</Words>
  <Application>Microsoft Office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  <vt:variant>
        <vt:lpstr>Custom Shows</vt:lpstr>
      </vt:variant>
      <vt:variant>
        <vt:i4>2</vt:i4>
      </vt:variant>
    </vt:vector>
  </HeadingPairs>
  <TitlesOfParts>
    <vt:vector size="17" baseType="lpstr">
      <vt:lpstr>Arial</vt:lpstr>
      <vt:lpstr>Times New Roman</vt:lpstr>
      <vt:lpstr>Default Design</vt:lpstr>
      <vt:lpstr>Iridium Satellite Failure</vt:lpstr>
      <vt:lpstr>Iridium Satellite</vt:lpstr>
      <vt:lpstr>Iridium – Failure reasons</vt:lpstr>
      <vt:lpstr>      Iridium users      </vt:lpstr>
      <vt:lpstr>      Iridium’s Technological limitations      </vt:lpstr>
      <vt:lpstr>      Iridium’s Network Application Solutions      </vt:lpstr>
      <vt:lpstr>      Iridium’s device integration      </vt:lpstr>
      <vt:lpstr>      Iridium’s other Application Solutions      </vt:lpstr>
      <vt:lpstr>      Iridium Class Diagram     </vt:lpstr>
      <vt:lpstr>      Iridium PIG - SIG      </vt:lpstr>
      <vt:lpstr>      Reference Model      </vt:lpstr>
      <vt:lpstr>      Thank you Q &amp; A    </vt:lpstr>
      <vt:lpstr>FCT</vt:lpstr>
      <vt:lpstr>FAI</vt:lpstr>
    </vt:vector>
  </TitlesOfParts>
  <Company>ATCLE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OEM/Model AQL Testing</dc:title>
  <dc:creator>Christopher Henderson</dc:creator>
  <cp:lastModifiedBy>Xochitl Ortiz</cp:lastModifiedBy>
  <cp:revision>2057</cp:revision>
  <dcterms:created xsi:type="dcterms:W3CDTF">2007-11-12T14:30:47Z</dcterms:created>
  <dcterms:modified xsi:type="dcterms:W3CDTF">2015-05-09T12:01:17Z</dcterms:modified>
</cp:coreProperties>
</file>