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77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D10802-7CC1-4BCC-9F2C-9B4287D05644}" type="datetimeFigureOut">
              <a:rPr lang="en-US" smtClean="0"/>
              <a:pPr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AE10681-B06E-4267-9648-5CD59B3F7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biledia.com/phones/microsoft/kin-two.html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ages.google.com/" TargetMode="External"/><Relationship Id="rId4" Type="http://schemas.openxmlformats.org/officeDocument/2006/relationships/hyperlink" Target="http://gizmodo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Microsoft Kin Problem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953000"/>
            <a:ext cx="8077200" cy="1118616"/>
          </a:xfrm>
        </p:spPr>
        <p:txBody>
          <a:bodyPr/>
          <a:lstStyle/>
          <a:p>
            <a:r>
              <a:rPr lang="en-US" dirty="0" smtClean="0"/>
              <a:t>						By </a:t>
            </a:r>
          </a:p>
          <a:p>
            <a:r>
              <a:rPr lang="en-US" dirty="0"/>
              <a:t>	</a:t>
            </a:r>
            <a:r>
              <a:rPr lang="en-US" dirty="0" smtClean="0"/>
              <a:t>					</a:t>
            </a:r>
            <a:r>
              <a:rPr lang="en-US" dirty="0" err="1" smtClean="0"/>
              <a:t>Arun</a:t>
            </a:r>
            <a:r>
              <a:rPr lang="en-US" dirty="0" smtClean="0"/>
              <a:t> </a:t>
            </a:r>
            <a:r>
              <a:rPr lang="en-US" dirty="0" err="1" smtClean="0"/>
              <a:t>Perumb</a:t>
            </a:r>
            <a:r>
              <a:rPr lang="en-US" dirty="0" smtClean="0"/>
              <a:t> Krishnan</a:t>
            </a:r>
          </a:p>
          <a:p>
            <a:r>
              <a:rPr lang="en-US" dirty="0"/>
              <a:t>	</a:t>
            </a:r>
            <a:r>
              <a:rPr lang="en-US" dirty="0" smtClean="0"/>
              <a:t>				                  UTD Id: 20211 54585</a:t>
            </a:r>
            <a:endParaRPr lang="en-US" dirty="0"/>
          </a:p>
        </p:txBody>
      </p:sp>
      <p:pic>
        <p:nvPicPr>
          <p:cNvPr id="17410" name="Picture 2" descr="http://insidetech.monster.com/nfs/insidetech/attachment_images/0012/6373/15556_large_microsoft_kin_phone_crop380w.jpg?1279046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8900" y="457200"/>
            <a:ext cx="36195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Mobile phone from Microsoft</a:t>
            </a:r>
          </a:p>
          <a:p>
            <a:pPr lvl="1"/>
            <a:r>
              <a:rPr lang="en-US" dirty="0" smtClean="0"/>
              <a:t>Phone with Twitter, Facebook and MySpace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Manufactured by Sharp</a:t>
            </a:r>
          </a:p>
          <a:p>
            <a:endParaRPr lang="en-US" dirty="0" smtClean="0"/>
          </a:p>
          <a:p>
            <a:r>
              <a:rPr lang="en-US" dirty="0" smtClean="0"/>
              <a:t>Sold through Verizon Wireless in US</a:t>
            </a:r>
          </a:p>
          <a:p>
            <a:endParaRPr lang="en-US" dirty="0" smtClean="0"/>
          </a:p>
          <a:p>
            <a:r>
              <a:rPr lang="en-US" dirty="0" smtClean="0"/>
              <a:t>Targeted at teens and social networking addicts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http://www.blogcdn.com/www.engadget.com/media/2010/04/twoloopprin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447800"/>
            <a:ext cx="31242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Microsoft Kin – Project Investment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Kin platform</a:t>
            </a:r>
          </a:p>
          <a:p>
            <a:pPr lvl="1"/>
            <a:r>
              <a:rPr lang="en-US" dirty="0" smtClean="0"/>
              <a:t>2 years of Kin platform development </a:t>
            </a:r>
          </a:p>
          <a:p>
            <a:pPr lvl="1"/>
            <a:r>
              <a:rPr lang="en-US" dirty="0" smtClean="0"/>
              <a:t>US$ 1 billion project investment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Platform was based on WinCE</a:t>
            </a:r>
          </a:p>
          <a:p>
            <a:endParaRPr lang="en-US" dirty="0" smtClean="0"/>
          </a:p>
          <a:p>
            <a:r>
              <a:rPr lang="en-US" dirty="0" smtClean="0"/>
              <a:t>Microsoft- Danger Inc acquisition</a:t>
            </a:r>
          </a:p>
          <a:p>
            <a:pPr lvl="1"/>
            <a:r>
              <a:rPr lang="en-US" dirty="0" smtClean="0"/>
              <a:t>Microsoft Acquired Danger Inc, in Feb 2008 for 500 million dollars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7410" name="Picture 2" descr="http://image.made-in-china.com/2f0j00UBbtTIZohKkq/7-Inch-Panel-PC-With-Wince-5-0-N745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600200"/>
            <a:ext cx="2438400" cy="2057400"/>
          </a:xfrm>
          <a:prstGeom prst="rect">
            <a:avLst/>
          </a:prstGeom>
          <a:noFill/>
        </p:spPr>
      </p:pic>
      <p:pic>
        <p:nvPicPr>
          <p:cNvPr id="5" name="Picture 2" descr="http://www.hiptop3.com/wp-content/images/MsheartDang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657600"/>
            <a:ext cx="25908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Kin - Launch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MS Announced Kin on:- April 10, 2010</a:t>
            </a:r>
          </a:p>
          <a:p>
            <a:r>
              <a:rPr lang="en-US" dirty="0" smtClean="0"/>
              <a:t>Launched two Kin models</a:t>
            </a:r>
            <a:endParaRPr lang="en-US" dirty="0"/>
          </a:p>
          <a:p>
            <a:pPr lvl="1"/>
            <a:r>
              <a:rPr lang="en-US" dirty="0" smtClean="0"/>
              <a:t>Kin ONE and Kin TWO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Made available on Verizon Wireless stores on May 13</a:t>
            </a:r>
            <a:r>
              <a:rPr lang="en-US" baseline="30000" dirty="0" smtClean="0"/>
              <a:t>th</a:t>
            </a:r>
            <a:r>
              <a:rPr lang="en-US" dirty="0" smtClean="0"/>
              <a:t>, 2010</a:t>
            </a:r>
          </a:p>
        </p:txBody>
      </p:sp>
      <p:pic>
        <p:nvPicPr>
          <p:cNvPr id="14340" name="Picture 4" descr="http://blog.alert-info.net/wp-content/uploads/2010/04/microsoft-kin-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352800"/>
            <a:ext cx="2362200" cy="1905000"/>
          </a:xfrm>
          <a:prstGeom prst="rect">
            <a:avLst/>
          </a:prstGeom>
          <a:noFill/>
        </p:spPr>
      </p:pic>
      <p:pic>
        <p:nvPicPr>
          <p:cNvPr id="14342" name="Picture 6" descr="http://ts2.mm.bing.net/th?id=H.4568875597431669&amp;pid=1.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352800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Microsoft Kin – Missing Features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Missing features</a:t>
            </a:r>
          </a:p>
          <a:p>
            <a:pPr lvl="1"/>
            <a:r>
              <a:rPr lang="en-US" dirty="0" smtClean="0"/>
              <a:t>No Instant messaging</a:t>
            </a:r>
          </a:p>
          <a:p>
            <a:pPr lvl="1"/>
            <a:r>
              <a:rPr lang="en-US" dirty="0" smtClean="0"/>
              <a:t>No Visual Voicemail</a:t>
            </a:r>
          </a:p>
          <a:p>
            <a:pPr lvl="1"/>
            <a:r>
              <a:rPr lang="en-US" dirty="0" smtClean="0"/>
              <a:t>No photo editing options</a:t>
            </a:r>
          </a:p>
          <a:p>
            <a:pPr lvl="1"/>
            <a:r>
              <a:rPr lang="en-US" dirty="0" smtClean="0"/>
              <a:t>No Calendar or  appointment application</a:t>
            </a:r>
          </a:p>
          <a:p>
            <a:r>
              <a:rPr lang="en-US" dirty="0" smtClean="0"/>
              <a:t>No additional Apps can be downloaded like any other smart phone</a:t>
            </a:r>
          </a:p>
          <a:p>
            <a:r>
              <a:rPr lang="en-US" dirty="0" smtClean="0"/>
              <a:t>No extra options or downloads possible</a:t>
            </a:r>
          </a:p>
          <a:p>
            <a:r>
              <a:rPr lang="en-US" dirty="0" smtClean="0"/>
              <a:t>Once shot, pictures cannot be edited – only shared or stored</a:t>
            </a:r>
          </a:p>
          <a:p>
            <a:r>
              <a:rPr lang="en-US" dirty="0" smtClean="0"/>
              <a:t>Videos recorded with camcorder have no sound, can only be deleted not edited once captured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Kin -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Verizon stopped selling the phones within two months of its actual launch date due to poor sales</a:t>
            </a:r>
          </a:p>
          <a:p>
            <a:endParaRPr lang="en-US" dirty="0" smtClean="0"/>
          </a:p>
          <a:p>
            <a:r>
              <a:rPr lang="en-US" dirty="0" smtClean="0"/>
              <a:t>Verizon returned all the unsold phones to Microsoft</a:t>
            </a:r>
          </a:p>
          <a:p>
            <a:endParaRPr lang="en-US" dirty="0" smtClean="0"/>
          </a:p>
          <a:p>
            <a:r>
              <a:rPr lang="en-US" dirty="0" smtClean="0"/>
              <a:t>Microsoft scrapped Kin’s Europe release due to poor U.S Sales</a:t>
            </a:r>
          </a:p>
          <a:p>
            <a:endParaRPr lang="en-US" dirty="0" smtClean="0"/>
          </a:p>
          <a:p>
            <a:r>
              <a:rPr lang="en-US" dirty="0" smtClean="0"/>
              <a:t>Microsoft stopped promoting the Kin devices and ceased production and transferred the Kin dev team to join its Windows Phone developers</a:t>
            </a:r>
          </a:p>
          <a:p>
            <a:endParaRPr lang="en-US" dirty="0" smtClean="0"/>
          </a:p>
          <a:p>
            <a:r>
              <a:rPr lang="en-US" dirty="0" smtClean="0"/>
              <a:t>Microsoft CEO Steve </a:t>
            </a:r>
            <a:r>
              <a:rPr lang="en-US" dirty="0" err="1" smtClean="0"/>
              <a:t>Balmer</a:t>
            </a:r>
            <a:r>
              <a:rPr lang="en-US" dirty="0" smtClean="0"/>
              <a:t> had his bonus cut due to KIN failure 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www.Wikipedia.org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http://www.mobiledia.com/phones/microsoft/kin-two.html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http://gizmodo.com/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http://images.google.com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355</TotalTime>
  <Words>263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The Microsoft Kin Problem</vt:lpstr>
      <vt:lpstr>Microsoft Kin</vt:lpstr>
      <vt:lpstr>Microsoft Kin – Project Investment </vt:lpstr>
      <vt:lpstr>Microsoft Kin - Launch</vt:lpstr>
      <vt:lpstr>Microsoft Kin – Missing Features and Issues</vt:lpstr>
      <vt:lpstr>Microsoft Kin - Failure</vt:lpstr>
      <vt:lpstr>References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Microsoft Kin Problem</dc:title>
  <dc:creator>arunkris</dc:creator>
  <cp:lastModifiedBy>arunkris</cp:lastModifiedBy>
  <cp:revision>33</cp:revision>
  <cp:lastPrinted>2013-06-22T01:39:38Z</cp:lastPrinted>
  <dcterms:created xsi:type="dcterms:W3CDTF">2013-06-21T16:23:52Z</dcterms:created>
  <dcterms:modified xsi:type="dcterms:W3CDTF">2013-06-22T03:57:01Z</dcterms:modified>
</cp:coreProperties>
</file>