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266" r:id="rId5"/>
    <p:sldId id="267" r:id="rId6"/>
    <p:sldId id="264" r:id="rId7"/>
    <p:sldId id="268" r:id="rId8"/>
    <p:sldId id="269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D4CE5-AEAC-4760-978C-E0AA15A44AC2}" type="datetimeFigureOut">
              <a:rPr lang="en-US" smtClean="0"/>
              <a:pPr/>
              <a:t>6/21/2013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1CEB0-161A-4F8A-A078-47A72039B8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Resolution of Inventory Management Problem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SYSM 6309 Advanced Requirements Engineering</a:t>
            </a:r>
          </a:p>
          <a:p>
            <a:r>
              <a:rPr lang="en-US" dirty="0" smtClean="0"/>
              <a:t>By: Ben Smiley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Background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Local company with unique business model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Operating in the electronic component space</a:t>
            </a:r>
          </a:p>
          <a:p>
            <a:endParaRPr lang="en-US" sz="2400" dirty="0" smtClean="0"/>
          </a:p>
          <a:p>
            <a:r>
              <a:rPr lang="en-US" sz="2400" dirty="0" smtClean="0"/>
              <a:t>Solicited help from UTD consulting club for their inventory management problem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Inventory consists of hard to find &amp; obsolete parts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High margin business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Extremely slow inventory turnover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Inventory has become unmanageable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Problem Description</a:t>
            </a:r>
            <a:endParaRPr lang="en-US" sz="3600" dirty="0"/>
          </a:p>
        </p:txBody>
      </p:sp>
      <p:pic>
        <p:nvPicPr>
          <p:cNvPr id="4" name="Picture 3" descr="5702169572_9cc771a01e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1066800"/>
            <a:ext cx="441960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 smtClean="0"/>
              <a:t>Company is in transition between small to mid sized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Outgrowing their processes and tools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400" dirty="0" smtClean="0"/>
          </a:p>
          <a:p>
            <a:r>
              <a:rPr lang="en-US" sz="2400" b="1" dirty="0" smtClean="0"/>
              <a:t>Able to handle 20% of unsolicited sales requests due to problems in inventory mgmt.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8" name="Content Placeholder 7" descr="imagesCAL39YM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3049" y="1447800"/>
            <a:ext cx="3161793" cy="38099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Current annual sales are approx. 6.2M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Potential annual sales are approx. 31.3M</a:t>
            </a:r>
          </a:p>
          <a:p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48274" y="1524000"/>
            <a:ext cx="3590925" cy="382690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Cost of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Consultation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1) Conduct interview with reps from all depts.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400" dirty="0" smtClean="0"/>
              <a:t>		a) Develop understanding of existing process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400" dirty="0" smtClean="0"/>
              <a:t>		b) Identify pain points for all depts.</a:t>
            </a:r>
          </a:p>
          <a:p>
            <a:r>
              <a:rPr lang="en-US" sz="2400" dirty="0" smtClean="0"/>
              <a:t>2) Develop process mapping</a:t>
            </a:r>
          </a:p>
          <a:p>
            <a:r>
              <a:rPr lang="en-US" sz="2400" dirty="0" smtClean="0"/>
              <a:t>3) Consolidate inputs into problem definition.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4) Prioritize problems by severity </a:t>
            </a:r>
          </a:p>
          <a:p>
            <a:r>
              <a:rPr lang="en-US" sz="2400" dirty="0" smtClean="0"/>
              <a:t>5) Write requirements to address problems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6) Present to stakeholders for feedback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7) Modify requirements as required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Preliminary Findings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Current software system designed Ad-hoc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200" dirty="0" smtClean="0"/>
              <a:t>Inadequate to current needs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200" dirty="0" smtClean="0"/>
              <a:t>Several groups have devised their own system using spreadsheets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200" dirty="0" smtClean="0"/>
              <a:t>User training on processes and software are inadequate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endParaRPr lang="en-US" sz="2400" dirty="0" smtClean="0"/>
          </a:p>
          <a:p>
            <a:r>
              <a:rPr lang="en-US" sz="2400" dirty="0" smtClean="0"/>
              <a:t>Serious interdepartmental communications issues</a:t>
            </a:r>
          </a:p>
          <a:p>
            <a:pPr lvl="1"/>
            <a:r>
              <a:rPr lang="en-US" sz="2000" dirty="0" smtClean="0"/>
              <a:t>Sales</a:t>
            </a:r>
          </a:p>
          <a:p>
            <a:pPr lvl="1"/>
            <a:r>
              <a:rPr lang="en-US" sz="2000" dirty="0" smtClean="0"/>
              <a:t>Production</a:t>
            </a:r>
          </a:p>
          <a:p>
            <a:pPr lvl="1"/>
            <a:r>
              <a:rPr lang="en-US" sz="2000" dirty="0" smtClean="0"/>
              <a:t>Logistics</a:t>
            </a:r>
          </a:p>
          <a:p>
            <a:pPr lvl="1"/>
            <a:r>
              <a:rPr lang="en-US" sz="2000" dirty="0" smtClean="0"/>
              <a:t>Customer Care </a:t>
            </a:r>
          </a:p>
          <a:p>
            <a:pPr lvl="1"/>
            <a:r>
              <a:rPr lang="en-US" sz="2000" dirty="0" smtClean="0"/>
              <a:t>Procurement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Next Steps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Develop Requirements for Inventory Mgt. Software</a:t>
            </a:r>
          </a:p>
          <a:p>
            <a:r>
              <a:rPr lang="en-US" sz="2400" dirty="0" smtClean="0"/>
              <a:t>Investigate options</a:t>
            </a:r>
          </a:p>
          <a:p>
            <a:pPr lvl="1"/>
            <a:r>
              <a:rPr lang="en-US" sz="2000" dirty="0" smtClean="0"/>
              <a:t>COTS </a:t>
            </a:r>
          </a:p>
          <a:p>
            <a:pPr lvl="1"/>
            <a:r>
              <a:rPr lang="en-US" sz="2000" dirty="0" smtClean="0"/>
              <a:t>Internally developed customized solution</a:t>
            </a:r>
          </a:p>
          <a:p>
            <a:r>
              <a:rPr lang="en-US" sz="2400" b="1" dirty="0" smtClean="0"/>
              <a:t>Evaluate strengths and weaknesses of options</a:t>
            </a:r>
          </a:p>
          <a:p>
            <a:r>
              <a:rPr lang="en-US" sz="2400" b="1" dirty="0" smtClean="0"/>
              <a:t>Present final recommendations to senior management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11645</TotalTime>
  <Words>190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Resolution of Inventory Management Problem</vt:lpstr>
      <vt:lpstr>Background</vt:lpstr>
      <vt:lpstr>Problem Description</vt:lpstr>
      <vt:lpstr>Problem Description Cont.</vt:lpstr>
      <vt:lpstr>Business Cost of Problem</vt:lpstr>
      <vt:lpstr>Consultation Process</vt:lpstr>
      <vt:lpstr>Preliminary Findings </vt:lpstr>
      <vt:lpstr>Next Steps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pwasilewski</dc:creator>
  <cp:lastModifiedBy>Ben Smiley</cp:lastModifiedBy>
  <cp:revision>765</cp:revision>
  <dcterms:created xsi:type="dcterms:W3CDTF">2012-02-23T04:21:28Z</dcterms:created>
  <dcterms:modified xsi:type="dcterms:W3CDTF">2013-06-21T14:08:44Z</dcterms:modified>
</cp:coreProperties>
</file>