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4D78-8724-4500-A594-8217B893038C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0814D78-8724-4500-A594-8217B893038C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CB996021-A320-432B-A73C-3095CA16AD3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riane_5" TargetMode="External"/><Relationship Id="rId2" Type="http://schemas.openxmlformats.org/officeDocument/2006/relationships/hyperlink" Target="http://www.around.com/arian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luster_miss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1/Ariane_5_10_2007.ogg" TargetMode="External"/><Relationship Id="rId2" Type="http://schemas.openxmlformats.org/officeDocument/2006/relationships/hyperlink" Target="http://en.wikipedia.org/wiki/Ariane_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Crash and Burn</a:t>
            </a:r>
            <a:br>
              <a:rPr lang="en-US" dirty="0" smtClean="0"/>
            </a:br>
            <a:r>
              <a:rPr lang="en-US" dirty="0" err="1" smtClean="0"/>
              <a:t>Ariane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Kristen Hieronymus</a:t>
            </a:r>
          </a:p>
          <a:p>
            <a:r>
              <a:rPr lang="en-US" dirty="0" smtClean="0"/>
              <a:t>SYSM6309 Advanced Requirements Engineering</a:t>
            </a:r>
          </a:p>
          <a:p>
            <a:r>
              <a:rPr lang="en-US" dirty="0" smtClean="0"/>
              <a:t>20130622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28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error message to the steering system, which the steering system interpreted as numbers from the guidance system, rather than a textual message, which led to…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7157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 </a:t>
            </a:r>
            <a:r>
              <a:rPr lang="en-US" dirty="0" err="1" smtClean="0"/>
              <a:t>anaysis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steering system made an unnecessary and abrupt course correction, which led to…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4748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Aerodynamic forces ripped off the boosters from the rocket, which led to…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8346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Complete disintegration of the rocket, which led to…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671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Complete loss of the rocket and the four expensive, and uninsured satellites on-board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8117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system which produced the overflow was not needed on the </a:t>
            </a:r>
            <a:r>
              <a:rPr lang="en-US" sz="2800" dirty="0" err="1" smtClean="0"/>
              <a:t>Ariane</a:t>
            </a:r>
            <a:r>
              <a:rPr lang="en-US" sz="2800" dirty="0" smtClean="0"/>
              <a:t> 5!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eftover from </a:t>
            </a:r>
            <a:r>
              <a:rPr lang="en-US" sz="2800" dirty="0" err="1" smtClean="0"/>
              <a:t>Ariane</a:t>
            </a:r>
            <a:r>
              <a:rPr lang="en-US" sz="2800" dirty="0" smtClean="0"/>
              <a:t> 4, due to reuse of entire subsystem (cost savings)</a:t>
            </a:r>
          </a:p>
          <a:p>
            <a:r>
              <a:rPr lang="en-US" sz="2800" dirty="0" smtClean="0"/>
              <a:t>Different preparation sequence from </a:t>
            </a:r>
            <a:r>
              <a:rPr lang="en-US" sz="2800" dirty="0" err="1" smtClean="0"/>
              <a:t>Ariane</a:t>
            </a:r>
            <a:r>
              <a:rPr lang="en-US" sz="2800" dirty="0" smtClean="0"/>
              <a:t> 4</a:t>
            </a:r>
          </a:p>
          <a:p>
            <a:r>
              <a:rPr lang="en-US" sz="2800" dirty="0" smtClean="0"/>
              <a:t>Velocity on </a:t>
            </a:r>
            <a:r>
              <a:rPr lang="en-US" sz="2800" dirty="0" err="1" smtClean="0"/>
              <a:t>Ariane</a:t>
            </a:r>
            <a:r>
              <a:rPr lang="en-US" sz="2800" dirty="0" smtClean="0"/>
              <a:t> 5 higher than </a:t>
            </a:r>
            <a:r>
              <a:rPr lang="en-US" sz="2800" dirty="0" err="1" smtClean="0"/>
              <a:t>Ariane</a:t>
            </a:r>
            <a:r>
              <a:rPr lang="en-US" sz="2800" dirty="0" smtClean="0"/>
              <a:t> 4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9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Ariane</a:t>
            </a:r>
            <a:r>
              <a:rPr lang="en-US" sz="2800" dirty="0" smtClean="0"/>
              <a:t> 4 had requirement to not use more than 80% of memory</a:t>
            </a:r>
          </a:p>
          <a:p>
            <a:r>
              <a:rPr lang="en-US" sz="2800" dirty="0" smtClean="0"/>
              <a:t>So, 4 variables had error protection code, but 3 others didn’t</a:t>
            </a:r>
          </a:p>
          <a:p>
            <a:r>
              <a:rPr lang="en-US" sz="2800" dirty="0" smtClean="0"/>
              <a:t>Velocity variable was one which didn’t have protection code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527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On-going spin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Wikipedia lists as a “test launch”</a:t>
            </a:r>
          </a:p>
          <a:p>
            <a:r>
              <a:rPr lang="en-US" sz="3200" dirty="0" smtClean="0"/>
              <a:t>Test launches do not carry expensive payloads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595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www.around.com/ariane.html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en.wikipedia.org/wiki/Ariane_5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en.wikipedia.org/wiki/Cluster_mission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Rocket</a:t>
            </a:r>
          </a:p>
          <a:p>
            <a:r>
              <a:rPr lang="en-US" dirty="0" smtClean="0"/>
              <a:t>The Payload</a:t>
            </a:r>
          </a:p>
          <a:p>
            <a:r>
              <a:rPr lang="en-US" dirty="0" smtClean="0"/>
              <a:t>37 Seconds After Launch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Root Cause Analysis</a:t>
            </a:r>
          </a:p>
          <a:p>
            <a:r>
              <a:rPr lang="en-US" dirty="0" smtClean="0"/>
              <a:t>Result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Continuing </a:t>
            </a:r>
            <a:r>
              <a:rPr lang="en-US" smtClean="0"/>
              <a:t>Spin Story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Ariane</a:t>
            </a:r>
            <a:r>
              <a:rPr lang="en-US" dirty="0" smtClean="0"/>
              <a:t> 5 Rocket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June 4, 1996 launch</a:t>
            </a:r>
          </a:p>
          <a:p>
            <a:r>
              <a:rPr lang="en-US" sz="2800" dirty="0" smtClean="0"/>
              <a:t>European Space Agency rocket</a:t>
            </a:r>
          </a:p>
          <a:p>
            <a:r>
              <a:rPr lang="en-US" sz="2800" dirty="0" smtClean="0"/>
              <a:t>$7Billion development cost</a:t>
            </a:r>
          </a:p>
          <a:p>
            <a:r>
              <a:rPr lang="en-US" sz="2800" dirty="0" smtClean="0"/>
              <a:t>10 years development 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835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“Cluster” payload</a:t>
            </a:r>
          </a:p>
          <a:p>
            <a:r>
              <a:rPr lang="en-US" sz="2800" dirty="0" smtClean="0"/>
              <a:t>European Space Agency program, in cooperation with NASA</a:t>
            </a:r>
          </a:p>
          <a:p>
            <a:r>
              <a:rPr lang="en-US" sz="2800" dirty="0" smtClean="0"/>
              <a:t>4 satellites on-board</a:t>
            </a:r>
          </a:p>
          <a:p>
            <a:r>
              <a:rPr lang="en-US" sz="2800" dirty="0" smtClean="0"/>
              <a:t>To fly in tetrahedral formation</a:t>
            </a:r>
          </a:p>
          <a:p>
            <a:r>
              <a:rPr lang="en-US" sz="2800" dirty="0" smtClean="0"/>
              <a:t>To study Earth’s magnetosphere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489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37 seconds after launch…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Rocket self-destructed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403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en.wikipedia.org/wiki/Ariane_5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upload.wikimedia.org/wikipedia/commons/8/81/Ariane_5_10_2007.ogg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Trying to put a 64-bit value in a 16-bit register caused an overflow condition, which led to…</a:t>
            </a:r>
          </a:p>
        </p:txBody>
      </p:sp>
    </p:spTree>
    <p:extLst>
      <p:ext uri="{BB962C8B-B14F-4D97-AF65-F5344CB8AC3E}">
        <p14:creationId xmlns:p14="http://schemas.microsoft.com/office/powerpoint/2010/main" val="1314327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 analysis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guidance system shut down, which led to…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0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 analysis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backup (identical) guidance system shutting down after encountering the same error, which led to…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541874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675</TotalTime>
  <Words>354</Words>
  <Application>Microsoft Office PowerPoint</Application>
  <PresentationFormat>On-screen Show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 Pop</vt:lpstr>
      <vt:lpstr>Crash and Burn Ariane 5</vt:lpstr>
      <vt:lpstr>Table of contents</vt:lpstr>
      <vt:lpstr>Ariane 5 Rocket</vt:lpstr>
      <vt:lpstr>Payload</vt:lpstr>
      <vt:lpstr>37 seconds after launch…</vt:lpstr>
      <vt:lpstr>video</vt:lpstr>
      <vt:lpstr>Root cause analysis</vt:lpstr>
      <vt:lpstr>Root cause analysis 2</vt:lpstr>
      <vt:lpstr>Root cause analysis 3</vt:lpstr>
      <vt:lpstr>Root cause analysis</vt:lpstr>
      <vt:lpstr>Root cause anaysis</vt:lpstr>
      <vt:lpstr>Root cause analysis</vt:lpstr>
      <vt:lpstr>Root cause analysis</vt:lpstr>
      <vt:lpstr>result</vt:lpstr>
      <vt:lpstr>irony</vt:lpstr>
      <vt:lpstr>More irony</vt:lpstr>
      <vt:lpstr>On-going spin story</vt:lpstr>
      <vt:lpstr>Links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and Burn Ariane 5</dc:title>
  <dc:creator>khiero</dc:creator>
  <cp:lastModifiedBy>khiero</cp:lastModifiedBy>
  <cp:revision>12</cp:revision>
  <dcterms:created xsi:type="dcterms:W3CDTF">2013-06-22T02:42:45Z</dcterms:created>
  <dcterms:modified xsi:type="dcterms:W3CDTF">2013-06-22T14:19:06Z</dcterms:modified>
</cp:coreProperties>
</file>