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B582-0FFD-4873-9618-F88315C0B77F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63B3-1E7A-4F86-B605-8683594E9F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Home Screen</a:t>
            </a:r>
            <a:endParaRPr lang="en-US" dirty="0"/>
          </a:p>
        </p:txBody>
      </p:sp>
      <p:pic>
        <p:nvPicPr>
          <p:cNvPr id="1026" name="Picture 2" descr="C:\Users\1089865\Desktop\MSSE\Summer 2013\Requirements Eng\App Layout\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58" y="1066800"/>
            <a:ext cx="3444433" cy="516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2050" name="Picture 2" descr="C:\Users\1089865\Desktop\MSSE\Summer 2013\Requirements Eng\App Layout\appoint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2" y="1143000"/>
            <a:ext cx="3424238" cy="513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New Appointment</a:t>
            </a:r>
            <a:endParaRPr lang="en-US" dirty="0"/>
          </a:p>
        </p:txBody>
      </p:sp>
      <p:pic>
        <p:nvPicPr>
          <p:cNvPr id="3074" name="Picture 2" descr="C:\Users\1089865\Desktop\MSSE\Summer 2013\Requirements Eng\App Layout\newappoint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66800"/>
            <a:ext cx="3503612" cy="52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Family &amp; Caregivers</a:t>
            </a:r>
            <a:endParaRPr lang="en-US" dirty="0"/>
          </a:p>
        </p:txBody>
      </p:sp>
      <p:pic>
        <p:nvPicPr>
          <p:cNvPr id="4098" name="Picture 2" descr="C:\Users\1089865\Desktop\MSSE\Summer 2013\Requirements Eng\App Layout\family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66800"/>
            <a:ext cx="3505200" cy="525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New Contact</a:t>
            </a:r>
            <a:endParaRPr lang="en-US" dirty="0"/>
          </a:p>
        </p:txBody>
      </p:sp>
      <p:pic>
        <p:nvPicPr>
          <p:cNvPr id="5122" name="Picture 2" descr="C:\Users\1089865\Desktop\MSSE\Summer 2013\Requirements Eng\App Layout\newfamilymem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066800"/>
            <a:ext cx="3505227" cy="525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Recordings</a:t>
            </a:r>
            <a:endParaRPr lang="en-US" dirty="0"/>
          </a:p>
        </p:txBody>
      </p:sp>
      <p:pic>
        <p:nvPicPr>
          <p:cNvPr id="6146" name="Picture 2" descr="C:\Users\1089865\Desktop\MSSE\Summer 2013\Requirements Eng\App Layout\rec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3462429" cy="519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968" y="103189"/>
            <a:ext cx="7772400" cy="963612"/>
          </a:xfrm>
        </p:spPr>
        <p:txBody>
          <a:bodyPr/>
          <a:lstStyle/>
          <a:p>
            <a:r>
              <a:rPr lang="en-US" dirty="0" smtClean="0"/>
              <a:t>Glass Interface</a:t>
            </a:r>
            <a:endParaRPr lang="en-US" dirty="0"/>
          </a:p>
        </p:txBody>
      </p:sp>
      <p:pic>
        <p:nvPicPr>
          <p:cNvPr id="7170" name="Picture 2" descr="C:\Users\1089865\Desktop\MSSE\Summer 2013\Requirements Eng\App Layout\disp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880100" cy="441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Home Screen</vt:lpstr>
      <vt:lpstr>Schedule</vt:lpstr>
      <vt:lpstr>New Appointment</vt:lpstr>
      <vt:lpstr>Family &amp; Caregivers</vt:lpstr>
      <vt:lpstr>New Contact</vt:lpstr>
      <vt:lpstr>Recordings</vt:lpstr>
      <vt:lpstr>Glass 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Dylan Brandt</dc:creator>
  <cp:lastModifiedBy>1089865</cp:lastModifiedBy>
  <cp:revision>17</cp:revision>
  <dcterms:created xsi:type="dcterms:W3CDTF">2013-07-06T00:25:15Z</dcterms:created>
  <dcterms:modified xsi:type="dcterms:W3CDTF">2013-07-13T05:14:15Z</dcterms:modified>
</cp:coreProperties>
</file>