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6" r:id="rId4"/>
    <p:sldId id="261" r:id="rId5"/>
    <p:sldId id="262" r:id="rId6"/>
    <p:sldId id="263" r:id="rId7"/>
    <p:sldId id="264" r:id="rId8"/>
    <p:sldId id="258" r:id="rId9"/>
    <p:sldId id="259" r:id="rId10"/>
    <p:sldId id="265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837B7-A1FA-46E8-AB1C-FC10153B125B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F7C67-F4B7-4E2D-B307-F04EF5BBE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74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F7C67-F4B7-4E2D-B307-F04EF5BBED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5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8DDD-1C30-4DFB-A2E9-9A12CCE1ACF6}" type="datetime1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Motor Control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5744-C123-46C2-B428-E83B6D2DE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75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201D-7766-4829-9EB1-43BD971D9DBE}" type="datetime1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Motor Control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5744-C123-46C2-B428-E83B6D2DE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70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1ABE-214B-426A-ACE5-C92118DD1FF0}" type="datetime1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Motor Control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5744-C123-46C2-B428-E83B6D2DE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6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0787-3064-4341-91EC-B130E4C618E4}" type="datetime1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Motor Control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5744-C123-46C2-B428-E83B6D2DE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57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E336-882C-4B90-A69F-17615EE35AC4}" type="datetime1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Motor Control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5744-C123-46C2-B428-E83B6D2DE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15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3E7DE-FF11-45EA-ACFF-DF3BD733509F}" type="datetime1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Motor Control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5744-C123-46C2-B428-E83B6D2DE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61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1F356-EDB8-4D39-9C36-EC63920E6627}" type="datetime1">
              <a:rPr lang="en-US" smtClean="0"/>
              <a:t>6/19/2015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Motor Control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5744-C123-46C2-B428-E83B6D2DE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20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B5AA-2606-4F5B-8A81-4248B0D6EF81}" type="datetime1">
              <a:rPr lang="en-US" smtClean="0"/>
              <a:t>6/19/2015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Motor Control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5744-C123-46C2-B428-E83B6D2DE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99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B70E-4387-43A6-866E-47F72B308F82}" type="datetime1">
              <a:rPr lang="en-US" smtClean="0"/>
              <a:t>6/19/2015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Motor Control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5744-C123-46C2-B428-E83B6D2DE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4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B7E5-0BBD-46DE-AD71-07ACB9F5B1C3}" type="datetime1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Motor Control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5744-C123-46C2-B428-E83B6D2DE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80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B225-64E9-4C98-82A6-659A86FE53CA}" type="datetime1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Motor Control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5744-C123-46C2-B428-E83B6D2DE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88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178E-B19F-46A0-BF16-0B70BFABF197}" type="datetime1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Motor Control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B5744-C123-46C2-B428-E83B6D2DE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64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Embedded Programming and Robotics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</a:p>
          <a:p>
            <a:r>
              <a:rPr lang="en-US" smtClean="0"/>
              <a:t>Motor Control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Motor Control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5744-C123-46C2-B428-E83B6D2DE2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194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Motor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Warning: motors do not all run at the same speed</a:t>
            </a:r>
          </a:p>
          <a:p>
            <a:r>
              <a:rPr lang="en-US" dirty="0" smtClean="0"/>
              <a:t>If writing 255 to each motor does not make your robot go in a straight line, you might need to adjust in software to compensate for this difference.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Motor Control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5744-C123-46C2-B428-E83B6D2DE22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440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First Motor </a:t>
            </a:r>
            <a:r>
              <a:rPr lang="en-US" smtClean="0"/>
              <a:t>Control Program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program to make the robot go forward for 10 seconds, then stop.</a:t>
            </a:r>
          </a:p>
          <a:p>
            <a:r>
              <a:rPr lang="en-US" dirty="0" smtClean="0"/>
              <a:t>If it does not go in a straight line, change the values going to the </a:t>
            </a:r>
            <a:r>
              <a:rPr lang="en-US" smtClean="0"/>
              <a:t>motors until it does.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Motor Control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5744-C123-46C2-B428-E83B6D2DE22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23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L293D Motor Control Chip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76353" cy="4351338"/>
          </a:xfrm>
        </p:spPr>
        <p:txBody>
          <a:bodyPr/>
          <a:lstStyle/>
          <a:p>
            <a:r>
              <a:rPr lang="en-US" dirty="0" smtClean="0"/>
              <a:t>This chip has four inputs and can control two motors</a:t>
            </a:r>
          </a:p>
          <a:p>
            <a:r>
              <a:rPr lang="en-US" dirty="0" smtClean="0"/>
              <a:t>It is self-contained; you don’t need any external components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Motor Control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5744-C123-46C2-B428-E83B6D2DE22F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0195" y="2105190"/>
            <a:ext cx="5155860" cy="3174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641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L293D Motor Control Chip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might think that you should just power the motors directly through the Arduino</a:t>
            </a:r>
          </a:p>
          <a:p>
            <a:r>
              <a:rPr lang="en-US" dirty="0" smtClean="0"/>
              <a:t>Don’t do this!</a:t>
            </a:r>
          </a:p>
          <a:p>
            <a:r>
              <a:rPr lang="en-US" dirty="0" smtClean="0"/>
              <a:t>The Arduino can supply only a very limited amount of current, considerably less than the motors require</a:t>
            </a:r>
          </a:p>
          <a:p>
            <a:r>
              <a:rPr lang="en-US" dirty="0" smtClean="0"/>
              <a:t>The L293D provides both digital to analog conversion and power amplification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Motor Control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5744-C123-46C2-B428-E83B6D2DE22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89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L293D Motor Control Chip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dirty="0" smtClean="0"/>
              <a:t>The four pins on the ends of the chip take +5V</a:t>
            </a:r>
          </a:p>
          <a:p>
            <a:r>
              <a:rPr lang="en-US" dirty="0" smtClean="0"/>
              <a:t>Use the rechargeable power pack connected to the +5 on the power pack</a:t>
            </a:r>
          </a:p>
          <a:p>
            <a:r>
              <a:rPr lang="en-US" sz="3200" b="1" dirty="0" smtClean="0"/>
              <a:t>DO NOT use the rails on the breadboard for power or ground</a:t>
            </a:r>
          </a:p>
          <a:p>
            <a:r>
              <a:rPr lang="en-US" dirty="0" smtClean="0"/>
              <a:t>Insert the positive lead into the same row as pin V</a:t>
            </a:r>
            <a:r>
              <a:rPr lang="en-US" baseline="-25000" dirty="0" smtClean="0"/>
              <a:t>CC</a:t>
            </a:r>
            <a:r>
              <a:rPr lang="en-US" dirty="0" smtClean="0"/>
              <a:t>1</a:t>
            </a:r>
          </a:p>
          <a:p>
            <a:r>
              <a:rPr lang="en-US" dirty="0" smtClean="0"/>
              <a:t>Jumper from pin V</a:t>
            </a:r>
            <a:r>
              <a:rPr lang="en-US" baseline="-25000" dirty="0" smtClean="0"/>
              <a:t>CC</a:t>
            </a:r>
            <a:r>
              <a:rPr lang="en-US" dirty="0" smtClean="0"/>
              <a:t>1 to 1,2E</a:t>
            </a:r>
          </a:p>
          <a:p>
            <a:r>
              <a:rPr lang="en-US" dirty="0" smtClean="0"/>
              <a:t>Jumper from 1,2E to V</a:t>
            </a:r>
            <a:r>
              <a:rPr lang="en-US" baseline="-25000" dirty="0" smtClean="0"/>
              <a:t>CC</a:t>
            </a:r>
            <a:r>
              <a:rPr lang="en-US" dirty="0" smtClean="0"/>
              <a:t>2</a:t>
            </a:r>
          </a:p>
          <a:p>
            <a:r>
              <a:rPr lang="en-US" dirty="0" smtClean="0"/>
              <a:t>Jumper from V</a:t>
            </a:r>
            <a:r>
              <a:rPr lang="en-US" baseline="-25000" dirty="0" smtClean="0"/>
              <a:t>CC</a:t>
            </a:r>
            <a:r>
              <a:rPr lang="en-US" dirty="0" smtClean="0"/>
              <a:t>2 to 3,4E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Motor Control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5744-C123-46C2-B428-E83B6D2DE22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08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Connect the Grounds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the ground lead into any of the ground rows on the chip</a:t>
            </a:r>
          </a:p>
          <a:p>
            <a:r>
              <a:rPr lang="en-US" dirty="0" smtClean="0"/>
              <a:t>Jumper to the other three grounds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Motor Control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5744-C123-46C2-B428-E83B6D2DE22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32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Connect the Motors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Plug one wire from the left motor into 1Y and the other into 2Y</a:t>
            </a:r>
          </a:p>
          <a:p>
            <a:r>
              <a:rPr lang="en-US" dirty="0" smtClean="0"/>
              <a:t>Plug one wire from the right motor into 3Y and the other into 4Y</a:t>
            </a:r>
          </a:p>
          <a:p>
            <a:r>
              <a:rPr lang="en-US" dirty="0" smtClean="0"/>
              <a:t>Don’t worry if you have them right; we’re going to test them</a:t>
            </a:r>
          </a:p>
          <a:p>
            <a:r>
              <a:rPr lang="en-US" dirty="0" smtClean="0"/>
              <a:t>The wires that come with the kit are not long enough to reach the prototype board.  </a:t>
            </a:r>
            <a:r>
              <a:rPr lang="en-US" b="1" dirty="0" smtClean="0"/>
              <a:t>Do not use them.  </a:t>
            </a:r>
            <a:r>
              <a:rPr lang="en-US" dirty="0" smtClean="0"/>
              <a:t>Cut pieces of wire long enough, or </a:t>
            </a:r>
            <a:r>
              <a:rPr lang="en-US" b="1" dirty="0" smtClean="0"/>
              <a:t>solder</a:t>
            </a:r>
            <a:r>
              <a:rPr lang="en-US" dirty="0" smtClean="0"/>
              <a:t> an additional 6 cm (2.5 inches) onto the end.</a:t>
            </a:r>
          </a:p>
          <a:p>
            <a:r>
              <a:rPr lang="en-US" dirty="0" smtClean="0"/>
              <a:t>If your motors stop working, check </a:t>
            </a:r>
            <a:r>
              <a:rPr lang="en-US" b="1" dirty="0" smtClean="0"/>
              <a:t>continuity</a:t>
            </a:r>
            <a:r>
              <a:rPr lang="en-US" smtClean="0"/>
              <a:t>, then </a:t>
            </a:r>
            <a:r>
              <a:rPr lang="en-US" b="1" smtClean="0"/>
              <a:t>current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Motor Control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5744-C123-46C2-B428-E83B6D2DE22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895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Connect the Arduino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used Arduino pins 5 and 6 for the left motor and pins 3 and 9 for the right</a:t>
            </a:r>
          </a:p>
          <a:p>
            <a:r>
              <a:rPr lang="en-US" dirty="0" smtClean="0"/>
              <a:t>Use the same pins so we can all exchange programs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Motor Control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5744-C123-46C2-B428-E83B6D2DE22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266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Motor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four inputs (RA0 through RA3) are from Arduino pins that allow PWM (Pulse-Width Modulation) output</a:t>
            </a:r>
          </a:p>
          <a:p>
            <a:r>
              <a:rPr lang="en-US" dirty="0" smtClean="0"/>
              <a:t>These have the # symbol next to them on the board</a:t>
            </a:r>
          </a:p>
          <a:p>
            <a:r>
              <a:rPr lang="en-US" dirty="0" smtClean="0"/>
              <a:t>The difference between the two voltages determines motor speed and direction</a:t>
            </a:r>
          </a:p>
          <a:p>
            <a:r>
              <a:rPr lang="en-US" dirty="0" smtClean="0"/>
              <a:t>Use the </a:t>
            </a:r>
            <a:r>
              <a:rPr lang="en-US" dirty="0" err="1" smtClean="0"/>
              <a:t>analogWrite</a:t>
            </a:r>
            <a:r>
              <a:rPr lang="en-US" dirty="0" smtClean="0"/>
              <a:t> function to write these values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Motor Control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5744-C123-46C2-B428-E83B6D2DE22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00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Motor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make the robot go forward at full speed, write 255 to RA0 and RA3 and zero to RA1 and RA2</a:t>
            </a:r>
          </a:p>
          <a:p>
            <a:r>
              <a:rPr lang="en-US" dirty="0" smtClean="0"/>
              <a:t> To make the robot go in a circle, write 255 to RA0 and zero to the other three pins</a:t>
            </a:r>
          </a:p>
          <a:p>
            <a:r>
              <a:rPr lang="en-US" dirty="0" smtClean="0"/>
              <a:t>Try smaller values, like 10 and 30 and 100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Motor Control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5744-C123-46C2-B428-E83B6D2DE22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86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</TotalTime>
  <Words>532</Words>
  <Application>Microsoft Office PowerPoint</Application>
  <PresentationFormat>Widescreen</PresentationFormat>
  <Paragraphs>69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Embedded Programming and Robotics</vt:lpstr>
      <vt:lpstr>The L293D Motor Control Chip</vt:lpstr>
      <vt:lpstr>The L293D Motor Control Chip</vt:lpstr>
      <vt:lpstr>The L293D Motor Control Chip</vt:lpstr>
      <vt:lpstr>Connect the Grounds</vt:lpstr>
      <vt:lpstr>Connect the Motors</vt:lpstr>
      <vt:lpstr>Connect the Arduino</vt:lpstr>
      <vt:lpstr>Motor Control</vt:lpstr>
      <vt:lpstr>Motor Control</vt:lpstr>
      <vt:lpstr>Motor Control</vt:lpstr>
      <vt:lpstr>First Motor Control Program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Embedded Programming and Robotics</dc:title>
  <dc:creator>Cole, John</dc:creator>
  <cp:lastModifiedBy>Cole, John</cp:lastModifiedBy>
  <cp:revision>25</cp:revision>
  <dcterms:created xsi:type="dcterms:W3CDTF">2015-05-20T20:37:42Z</dcterms:created>
  <dcterms:modified xsi:type="dcterms:W3CDTF">2015-06-19T06:25:00Z</dcterms:modified>
</cp:coreProperties>
</file>