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2E3E-03BA-4399-9192-5C274956E82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4DB51-CACF-4FBB-85D9-D9EF5EB4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7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2FD3E-CF16-46FA-8277-81EB52541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E090-91F4-42C3-9C58-9DCD2FA6F2E2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8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4D14-E7EE-4F2D-A454-3B49492BEFA0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C330-5589-4DDA-951A-EA60A7BD157D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A446-C121-4D07-8AE9-3753AE14C471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9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718C-D23E-465F-8309-FD4C38D4C1BA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24ED-ECB9-4D61-A3CA-902050A2F240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9CD0-D45E-4EBB-B0C9-1318FFB1F4F3}" type="datetime1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6CE6-ED8E-402A-99EF-CA7E9006F268}" type="datetime1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9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E961-6666-4247-BFFD-CB32311D125D}" type="datetime1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1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9D00-D957-4B97-A8CA-DDCC37A08BE0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6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BFA4-DDF9-4518-9F79-21C91556C3DE}" type="datetime1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C965-B1DA-4628-8FF4-DF260FE86FF8}" type="datetime1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51F0-6831-4318-A88C-8EFF7FDD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10</a:t>
            </a:r>
            <a:endParaRPr lang="en-US" dirty="0" smtClean="0"/>
          </a:p>
          <a:p>
            <a:r>
              <a:rPr lang="en-US" dirty="0" smtClean="0"/>
              <a:t>Ultrasonic Range Finder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E86A-012C-4EA1-A84D-EAAC97F3EB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Range 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This analog sensor operates at short distances, giving you distance from an object</a:t>
            </a:r>
          </a:p>
          <a:p>
            <a:r>
              <a:rPr lang="en-US" dirty="0" smtClean="0"/>
              <a:t>It sends out a pulse of high-frequency sound, then measures the time it takes to come back, much as bats </a:t>
            </a:r>
            <a:r>
              <a:rPr lang="en-US" dirty="0" smtClean="0"/>
              <a:t>do</a:t>
            </a:r>
          </a:p>
          <a:p>
            <a:r>
              <a:rPr lang="en-US" dirty="0" smtClean="0"/>
              <a:t>The minimum range is about 2 CM, and </a:t>
            </a:r>
            <a:r>
              <a:rPr lang="en-US" smtClean="0"/>
              <a:t>the maximum is about 2 meters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Range 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505076" cy="4351338"/>
          </a:xfrm>
        </p:spPr>
        <p:txBody>
          <a:bodyPr/>
          <a:lstStyle/>
          <a:p>
            <a:r>
              <a:rPr lang="en-US" dirty="0" smtClean="0"/>
              <a:t>Pins: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r>
              <a:rPr lang="en-US" dirty="0" smtClean="0"/>
              <a:t> and ground</a:t>
            </a:r>
          </a:p>
          <a:p>
            <a:r>
              <a:rPr lang="en-US" dirty="0" smtClean="0"/>
              <a:t>Trig causes the rangefinder to send out a sound</a:t>
            </a:r>
          </a:p>
          <a:p>
            <a:r>
              <a:rPr lang="en-US" dirty="0" smtClean="0"/>
              <a:t>Reading Echo gives you the time it took for the sound to return, and thus distance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http://www.vetco.net/catalog/images/VUPN578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129" y="1825625"/>
            <a:ext cx="5929563" cy="42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6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Range Finder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Define the two pins used by the device:</a:t>
            </a:r>
          </a:p>
          <a:p>
            <a:pPr marL="0" indent="0">
              <a:buNone/>
            </a:pPr>
            <a:r>
              <a:rPr lang="it-IT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int TRIGPIN = 7;</a:t>
            </a:r>
            <a:endParaRPr lang="it-IT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it-IT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int ECHOPIN = 8;</a:t>
            </a:r>
            <a:endParaRPr lang="it-IT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Range Finder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Getting the distance:</a:t>
            </a:r>
          </a:p>
          <a:p>
            <a:pPr marL="0" indent="0">
              <a:buNone/>
            </a:pPr>
            <a:r>
              <a:rPr lang="en-US" dirty="0" smtClean="0"/>
              <a:t>long </a:t>
            </a:r>
            <a:r>
              <a:rPr lang="en-US" dirty="0"/>
              <a:t>duration, distance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digitalWrite</a:t>
            </a:r>
            <a:r>
              <a:rPr lang="en-US" dirty="0" smtClean="0"/>
              <a:t>(TRIGPIN, </a:t>
            </a:r>
            <a:r>
              <a:rPr lang="en-US" dirty="0"/>
              <a:t>LOW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delayMicroseconds</a:t>
            </a:r>
            <a:r>
              <a:rPr lang="en-US" dirty="0" smtClean="0"/>
              <a:t>(2);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digitalWrite</a:t>
            </a:r>
            <a:r>
              <a:rPr lang="en-US" dirty="0" smtClean="0"/>
              <a:t>(TRIGPIN, </a:t>
            </a:r>
            <a:r>
              <a:rPr lang="en-US" dirty="0"/>
              <a:t>HIGH);</a:t>
            </a:r>
          </a:p>
          <a:p>
            <a:pPr marL="0" indent="0">
              <a:buNone/>
            </a:pPr>
            <a:r>
              <a:rPr lang="en-US" dirty="0" err="1" smtClean="0"/>
              <a:t>delayMicroseconds</a:t>
            </a:r>
            <a:r>
              <a:rPr lang="en-US" dirty="0" smtClean="0"/>
              <a:t>(10);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digitalWrite</a:t>
            </a:r>
            <a:r>
              <a:rPr lang="en-US" dirty="0" smtClean="0"/>
              <a:t>(TRIGPIN, </a:t>
            </a:r>
            <a:r>
              <a:rPr lang="en-US" dirty="0"/>
              <a:t>LOW);</a:t>
            </a:r>
          </a:p>
          <a:p>
            <a:pPr marL="0" indent="0">
              <a:buNone/>
            </a:pPr>
            <a:r>
              <a:rPr lang="en-US" dirty="0" smtClean="0"/>
              <a:t>duration </a:t>
            </a:r>
            <a:r>
              <a:rPr lang="en-US" dirty="0"/>
              <a:t>= </a:t>
            </a:r>
            <a:r>
              <a:rPr lang="en-US" dirty="0" err="1" smtClean="0"/>
              <a:t>pulseIn</a:t>
            </a:r>
            <a:r>
              <a:rPr lang="en-US" dirty="0" smtClean="0"/>
              <a:t>(ECHOPIN, </a:t>
            </a:r>
            <a:r>
              <a:rPr lang="en-US" dirty="0"/>
              <a:t>HIGH);</a:t>
            </a:r>
          </a:p>
          <a:p>
            <a:pPr marL="0" indent="0">
              <a:buNone/>
            </a:pPr>
            <a:r>
              <a:rPr lang="en-US" dirty="0" smtClean="0"/>
              <a:t>distance </a:t>
            </a:r>
            <a:r>
              <a:rPr lang="en-US" dirty="0"/>
              <a:t>= (duration/2) / 29.1;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pulseIn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pulseIn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(pin, value)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pulseIn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(pin, value, timeout)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Reads </a:t>
            </a:r>
            <a:r>
              <a:rPr lang="en-US" dirty="0"/>
              <a:t>a pulse (either HIGH or LOW) on a </a:t>
            </a:r>
            <a:r>
              <a:rPr lang="en-US" dirty="0" smtClean="0"/>
              <a:t>pin</a:t>
            </a:r>
          </a:p>
          <a:p>
            <a:r>
              <a:rPr lang="en-US" dirty="0" smtClean="0"/>
              <a:t>For </a:t>
            </a:r>
            <a:r>
              <a:rPr lang="en-US" dirty="0"/>
              <a:t>example, if </a:t>
            </a:r>
            <a:r>
              <a:rPr lang="en-US" b="1" dirty="0"/>
              <a:t>value</a:t>
            </a:r>
            <a:r>
              <a:rPr lang="en-US" dirty="0"/>
              <a:t> is </a:t>
            </a:r>
            <a:r>
              <a:rPr lang="en-US" b="1" dirty="0"/>
              <a:t>HIGH</a:t>
            </a:r>
            <a:r>
              <a:rPr lang="en-US" dirty="0"/>
              <a:t>, </a:t>
            </a:r>
            <a:r>
              <a:rPr lang="en-US" b="1" dirty="0" err="1"/>
              <a:t>pulseIn</a:t>
            </a:r>
            <a:r>
              <a:rPr lang="en-US" b="1" dirty="0"/>
              <a:t>()</a:t>
            </a:r>
            <a:r>
              <a:rPr lang="en-US" dirty="0"/>
              <a:t> waits for the pin to go </a:t>
            </a:r>
            <a:r>
              <a:rPr lang="en-US" b="1" dirty="0"/>
              <a:t>HIGH</a:t>
            </a:r>
            <a:r>
              <a:rPr lang="en-US" dirty="0"/>
              <a:t>, starts timing, then waits for the pin to go </a:t>
            </a:r>
            <a:r>
              <a:rPr lang="en-US" b="1" dirty="0"/>
              <a:t>LOW</a:t>
            </a:r>
            <a:r>
              <a:rPr lang="en-US" dirty="0"/>
              <a:t> and stops timing. </a:t>
            </a:r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the length of the pulse in microseconds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Gives </a:t>
            </a:r>
            <a:r>
              <a:rPr lang="en-US" dirty="0"/>
              <a:t>up and returns 0 if no pulse starts within a specified </a:t>
            </a:r>
            <a:r>
              <a:rPr lang="en-US" dirty="0" smtClean="0"/>
              <a:t>timeout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“Follow-Me”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3" y="1825625"/>
            <a:ext cx="10829676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a program that will follow you at a distance of about a meter</a:t>
            </a:r>
          </a:p>
          <a:p>
            <a:r>
              <a:rPr lang="en-US" sz="3200" dirty="0" smtClean="0"/>
              <a:t>If the robot gets closer than that, it should slow down</a:t>
            </a:r>
          </a:p>
          <a:p>
            <a:r>
              <a:rPr lang="en-US" sz="3200" dirty="0" smtClean="0"/>
              <a:t>If it gets further than that, it should speed up</a:t>
            </a:r>
          </a:p>
          <a:p>
            <a:r>
              <a:rPr lang="en-US" sz="3200" dirty="0" smtClean="0"/>
              <a:t>It should get no closer than 20 </a:t>
            </a:r>
            <a:r>
              <a:rPr lang="en-US" sz="3200" dirty="0" smtClean="0"/>
              <a:t>CM.  Stop if it is closer and wait.  </a:t>
            </a:r>
            <a:endParaRPr lang="en-US" sz="3200" dirty="0" smtClean="0"/>
          </a:p>
          <a:p>
            <a:r>
              <a:rPr lang="en-US" sz="3200" dirty="0" smtClean="0"/>
              <a:t>You can make it slowly turn until it finds something to follow</a:t>
            </a:r>
          </a:p>
          <a:p>
            <a:r>
              <a:rPr lang="en-US" sz="3200" dirty="0" smtClean="0"/>
              <a:t>This program is not directional, since the sensor can only tell distance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Range Finder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51F0-6831-4318-A88C-8EFF7FDD40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276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The Range Finder</vt:lpstr>
      <vt:lpstr>The Range Finder</vt:lpstr>
      <vt:lpstr>The Range Finder</vt:lpstr>
      <vt:lpstr>The Range Finder</vt:lpstr>
      <vt:lpstr>The pulseIn Function</vt:lpstr>
      <vt:lpstr>“Follow-Me”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12</cp:revision>
  <dcterms:created xsi:type="dcterms:W3CDTF">2015-05-30T02:33:13Z</dcterms:created>
  <dcterms:modified xsi:type="dcterms:W3CDTF">2015-06-18T10:46:53Z</dcterms:modified>
</cp:coreProperties>
</file>