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57" r:id="rId4"/>
    <p:sldId id="259" r:id="rId5"/>
    <p:sldId id="258" r:id="rId6"/>
    <p:sldId id="262" r:id="rId7"/>
    <p:sldId id="263" r:id="rId8"/>
    <p:sldId id="264" r:id="rId9"/>
    <p:sldId id="271" r:id="rId10"/>
    <p:sldId id="265" r:id="rId11"/>
    <p:sldId id="270" r:id="rId12"/>
    <p:sldId id="266" r:id="rId13"/>
    <p:sldId id="267" r:id="rId14"/>
    <p:sldId id="261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08295-CC45-47D5-91DA-C0718BE8F82B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581AD-29F8-473A-B46A-16331BCFF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71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81AD-29F8-473A-B46A-16331BCFF1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53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we do have monitors for the Pi, using</a:t>
            </a:r>
            <a:r>
              <a:rPr lang="en-US" baseline="0" dirty="0" smtClean="0"/>
              <a:t> remote desktop lets several people program at once.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81AD-29F8-473A-B46A-16331BCFF16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83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6A42-ED8B-4C57-8F35-8E93F443470D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3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DFD5-FA73-4209-B95D-30370E9A6775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5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0497-1426-42CA-9BDF-9CC314A42EE5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0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CFDC-D69B-4358-97CC-5D09849F39FC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1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0408-025E-4CEE-9EEC-373D980714E2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4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6344-FA6F-486E-A704-330F14790127}" type="datetime1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6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62CA-D4E3-46EE-826B-A52FEE6BA713}" type="datetime1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9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4E7B-CBFC-4C1B-8EA1-972A02824A99}" type="datetime1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1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ECEC-1741-485F-A72C-7089B48E2C5E}" type="datetime1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2946-7441-49DF-B0EF-7581352CFB72}" type="datetime1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4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0A3D-5184-4311-A272-CEFB52CD6725}" type="datetime1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1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5638-F1E6-4E78-85D1-397BF86ECCE9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86AB6-230F-4AD3-92EE-9066D5E0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0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projects/win32diskimager/" TargetMode="External"/><Relationship Id="rId2" Type="http://schemas.openxmlformats.org/officeDocument/2006/relationships/hyperlink" Target="https://www.raspberrypi.org/download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Programming and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12</a:t>
            </a:r>
          </a:p>
          <a:p>
            <a:r>
              <a:rPr lang="en-US" dirty="0" smtClean="0"/>
              <a:t>Introducing the Raspberry Pi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59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Upgrade and Update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sudo</a:t>
            </a:r>
            <a:r>
              <a:rPr lang="en-US" dirty="0" smtClean="0"/>
              <a:t> apt-get upgrade</a:t>
            </a:r>
          </a:p>
          <a:p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smtClean="0"/>
              <a:t>apt-get </a:t>
            </a:r>
            <a:r>
              <a:rPr lang="en-US" smtClean="0"/>
              <a:t>update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8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your IP address: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ifconfig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You may need this for connecting through remote desktop</a:t>
            </a:r>
            <a:endParaRPr lang="en-US" dirty="0"/>
          </a:p>
          <a:p>
            <a:r>
              <a:rPr lang="en-US" dirty="0" smtClean="0"/>
              <a:t>If no IP address shows, troubleshoot your network connection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Remote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tightVNC</a:t>
            </a:r>
            <a:r>
              <a:rPr lang="en-US" dirty="0" smtClean="0"/>
              <a:t>.  At the </a:t>
            </a:r>
            <a:r>
              <a:rPr lang="en-US" dirty="0" err="1" smtClean="0"/>
              <a:t>linux</a:t>
            </a:r>
            <a:r>
              <a:rPr lang="en-US" dirty="0" smtClean="0"/>
              <a:t> command prompt, type:</a:t>
            </a:r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udo</a:t>
            </a:r>
            <a:r>
              <a:rPr lang="en-US" dirty="0" smtClean="0"/>
              <a:t> apt-get install </a:t>
            </a:r>
            <a:r>
              <a:rPr lang="en-US" dirty="0" err="1" smtClean="0"/>
              <a:t>tightvncserver</a:t>
            </a:r>
            <a:endParaRPr lang="en-US" dirty="0" smtClean="0"/>
          </a:p>
          <a:p>
            <a:r>
              <a:rPr lang="en-US" dirty="0" smtClean="0"/>
              <a:t>Once it is installed, type:</a:t>
            </a:r>
          </a:p>
          <a:p>
            <a:pPr marL="0" indent="0">
              <a:buNone/>
            </a:pP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vncserver</a:t>
            </a:r>
            <a:r>
              <a:rPr lang="en-US" dirty="0" smtClean="0"/>
              <a:t> :1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 your laptop computer, download the </a:t>
            </a:r>
            <a:r>
              <a:rPr lang="en-US" dirty="0" err="1" smtClean="0"/>
              <a:t>tightVNC</a:t>
            </a:r>
            <a:r>
              <a:rPr lang="en-US" dirty="0" smtClean="0"/>
              <a:t> viewer from: </a:t>
            </a:r>
          </a:p>
          <a:p>
            <a:pPr marL="0" indent="0">
              <a:buNone/>
            </a:pPr>
            <a:r>
              <a:rPr lang="en-US" dirty="0"/>
              <a:t>http://www.tightvnc.com/download.php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1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Remote Desktop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dirty="0" err="1" smtClean="0"/>
              <a:t>ifconfig</a:t>
            </a:r>
            <a:r>
              <a:rPr lang="en-US" dirty="0" smtClean="0"/>
              <a:t> command to determine your Pi’s IP address</a:t>
            </a:r>
          </a:p>
          <a:p>
            <a:r>
              <a:rPr lang="en-US" dirty="0" smtClean="0"/>
              <a:t>Bring up the </a:t>
            </a:r>
            <a:r>
              <a:rPr lang="en-US" dirty="0" err="1" smtClean="0"/>
              <a:t>tightVNC</a:t>
            </a:r>
            <a:r>
              <a:rPr lang="en-US" dirty="0" smtClean="0"/>
              <a:t> Viewer on your PC</a:t>
            </a:r>
          </a:p>
          <a:p>
            <a:r>
              <a:rPr lang="en-US" dirty="0" smtClean="0"/>
              <a:t>Enter the IP address followed by port 5901, something like this:</a:t>
            </a:r>
          </a:p>
          <a:p>
            <a:pPr marL="0" indent="0">
              <a:buNone/>
            </a:pPr>
            <a:r>
              <a:rPr lang="en-US" dirty="0" smtClean="0"/>
              <a:t>192.168.0.5:5901</a:t>
            </a:r>
          </a:p>
          <a:p>
            <a:r>
              <a:rPr lang="en-US" dirty="0" smtClean="0"/>
              <a:t>You should get a Raspberry Pi desktop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26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GPIO Pins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the Arduino, the Pi’s GPIO pins are 3.2V, not 5V</a:t>
            </a:r>
          </a:p>
          <a:p>
            <a:r>
              <a:rPr lang="en-US" dirty="0" smtClean="0"/>
              <a:t>You can still control a motor with them but it takes more code or extra chips</a:t>
            </a:r>
          </a:p>
          <a:p>
            <a:r>
              <a:rPr lang="en-US" dirty="0" smtClean="0"/>
              <a:t>We’ll discuss how to control these from Python later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48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special connector just behind the Ethernet connector for a camera</a:t>
            </a:r>
          </a:p>
          <a:p>
            <a:r>
              <a:rPr lang="en-US" dirty="0" smtClean="0"/>
              <a:t>You must be very careful inserting the end of the cable; you can break the wires all too easily</a:t>
            </a:r>
          </a:p>
          <a:p>
            <a:r>
              <a:rPr lang="en-US" dirty="0" smtClean="0"/>
              <a:t>Don’t do this yet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12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really useful on a robot, you should not have to tether the Pi with a network cable</a:t>
            </a:r>
          </a:p>
          <a:p>
            <a:r>
              <a:rPr lang="en-US" dirty="0" smtClean="0"/>
              <a:t>You have USB </a:t>
            </a: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smtClean="0"/>
              <a:t>modules which we </a:t>
            </a:r>
            <a:r>
              <a:rPr lang="en-US" dirty="0" smtClean="0"/>
              <a:t>will discuss later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92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0867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Raspberry Pi B Model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 descr="Raspberry Pi 2 Model 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362" y="2289976"/>
            <a:ext cx="6257548" cy="354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44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Raspberry 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tiny board, like the Arduino, is open-source hardware</a:t>
            </a:r>
          </a:p>
          <a:p>
            <a:r>
              <a:rPr lang="en-US" dirty="0" smtClean="0"/>
              <a:t>It more expensive, at $30 to $35 for the board alone, versus $6 to $10 for the Arduino</a:t>
            </a:r>
          </a:p>
          <a:p>
            <a:r>
              <a:rPr lang="en-US" dirty="0" smtClean="0"/>
              <a:t>It requires a </a:t>
            </a:r>
            <a:r>
              <a:rPr lang="en-US" dirty="0" err="1" smtClean="0"/>
              <a:t>MicroSD</a:t>
            </a:r>
            <a:r>
              <a:rPr lang="en-US" dirty="0" smtClean="0"/>
              <a:t> card as a disk drive, which can be had for as little as $6</a:t>
            </a:r>
          </a:p>
          <a:p>
            <a:r>
              <a:rPr lang="en-US" dirty="0" smtClean="0"/>
              <a:t>Takes more electrical power than the Arduino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9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Raspberry 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Advantages:</a:t>
            </a:r>
          </a:p>
          <a:p>
            <a:r>
              <a:rPr lang="en-US" dirty="0" smtClean="0"/>
              <a:t>You can program the Pi from itself, without an external computer</a:t>
            </a:r>
          </a:p>
          <a:p>
            <a:r>
              <a:rPr lang="en-US" dirty="0" smtClean="0"/>
              <a:t>Built-in wired Ethernet</a:t>
            </a:r>
          </a:p>
          <a:p>
            <a:r>
              <a:rPr lang="en-US" dirty="0" smtClean="0"/>
              <a:t>1GB of main memory (B+)</a:t>
            </a:r>
          </a:p>
          <a:p>
            <a:r>
              <a:rPr lang="en-US" dirty="0" smtClean="0"/>
              <a:t>40 GPIO pins</a:t>
            </a:r>
          </a:p>
          <a:p>
            <a:r>
              <a:rPr lang="en-US" dirty="0" smtClean="0"/>
              <a:t>Camera connector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0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Raspberry 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Runs Linux</a:t>
            </a:r>
          </a:p>
          <a:p>
            <a:r>
              <a:rPr lang="en-US" dirty="0" smtClean="0"/>
              <a:t>You can download a disk image to burn onto a </a:t>
            </a:r>
            <a:r>
              <a:rPr lang="en-US" dirty="0" err="1" smtClean="0"/>
              <a:t>MicroSD</a:t>
            </a:r>
            <a:r>
              <a:rPr lang="en-US" dirty="0" smtClean="0"/>
              <a:t> card here, if you have not already done so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https://www.raspberrypi.org/downloads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Get the </a:t>
            </a:r>
            <a:r>
              <a:rPr lang="en-US" dirty="0" err="1" smtClean="0"/>
              <a:t>Raspian</a:t>
            </a:r>
            <a:r>
              <a:rPr lang="en-US" dirty="0" smtClean="0"/>
              <a:t> Wheezy disk image</a:t>
            </a:r>
          </a:p>
          <a:p>
            <a:r>
              <a:rPr lang="en-US" dirty="0" smtClean="0"/>
              <a:t>Get the disk </a:t>
            </a:r>
            <a:r>
              <a:rPr lang="en-US" dirty="0"/>
              <a:t>image writer here: </a:t>
            </a:r>
            <a:r>
              <a:rPr lang="en-US" dirty="0">
                <a:hlinkClick r:id="rId3"/>
              </a:rPr>
              <a:t>http://sourceforge.net/projects/win32diskimager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1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Installing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haven’t done this already, use the disk imager to burn the Linux image onto the </a:t>
            </a:r>
            <a:r>
              <a:rPr lang="en-US" dirty="0" err="1" smtClean="0"/>
              <a:t>MicroSD</a:t>
            </a:r>
            <a:r>
              <a:rPr lang="en-US" dirty="0" smtClean="0"/>
              <a:t> card</a:t>
            </a:r>
          </a:p>
          <a:p>
            <a:r>
              <a:rPr lang="en-US" dirty="0" smtClean="0"/>
              <a:t>Insert the SD card into the slot under the board on the back edge away from the USB ports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2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Connecting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a mouse and keyboard to two USB ports</a:t>
            </a:r>
          </a:p>
          <a:p>
            <a:r>
              <a:rPr lang="en-US" dirty="0" smtClean="0"/>
              <a:t>Connect the monitor to the HDMI port</a:t>
            </a:r>
          </a:p>
          <a:p>
            <a:r>
              <a:rPr lang="en-US" dirty="0" smtClean="0"/>
              <a:t>Connect your cell-phone charger to the micro USB port</a:t>
            </a:r>
          </a:p>
          <a:p>
            <a:r>
              <a:rPr lang="en-US" dirty="0" smtClean="0"/>
              <a:t>Connect the Ethernet cable if we have wired Ethernet available</a:t>
            </a:r>
          </a:p>
          <a:p>
            <a:r>
              <a:rPr lang="en-US" dirty="0" smtClean="0"/>
              <a:t>The Pi should boot Linux</a:t>
            </a:r>
          </a:p>
          <a:p>
            <a:r>
              <a:rPr lang="en-US" dirty="0" smtClean="0"/>
              <a:t>If not, make sure the SD card is seated properly and that the monitor is set for HDMI</a:t>
            </a:r>
          </a:p>
          <a:p>
            <a:r>
              <a:rPr lang="en-US" dirty="0" smtClean="0"/>
              <a:t>The default user name is Pi and the password is raspberry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84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Configuring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Pi has come up in the graphical shell, double-click on </a:t>
            </a:r>
            <a:r>
              <a:rPr lang="en-US" dirty="0" err="1" smtClean="0"/>
              <a:t>LXTerminal</a:t>
            </a:r>
            <a:endParaRPr lang="en-US" dirty="0" smtClean="0"/>
          </a:p>
          <a:p>
            <a:r>
              <a:rPr lang="en-US" dirty="0" smtClean="0"/>
              <a:t>At the prompt, type </a:t>
            </a: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raspi-config</a:t>
            </a:r>
            <a:endParaRPr lang="en-US" dirty="0" smtClean="0"/>
          </a:p>
          <a:p>
            <a:r>
              <a:rPr lang="en-US" dirty="0" smtClean="0"/>
              <a:t>The first option is to expand the file system.  Do this.</a:t>
            </a:r>
          </a:p>
          <a:p>
            <a:r>
              <a:rPr lang="en-US" dirty="0" smtClean="0"/>
              <a:t>Option 3 determines whether you boot into the command line or the graphical shell.  If you didn’t get the shell, change it so you do.</a:t>
            </a:r>
          </a:p>
          <a:p>
            <a:r>
              <a:rPr lang="en-US" dirty="0" smtClean="0"/>
              <a:t>Enable the camera; we’ll need it later</a:t>
            </a:r>
          </a:p>
          <a:p>
            <a:r>
              <a:rPr lang="en-US" dirty="0" smtClean="0"/>
              <a:t>Reboot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26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Configuring 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up </a:t>
            </a:r>
            <a:r>
              <a:rPr lang="en-US" dirty="0" err="1" smtClean="0"/>
              <a:t>raspi-config</a:t>
            </a:r>
            <a:r>
              <a:rPr lang="en-US" dirty="0" smtClean="0"/>
              <a:t> again</a:t>
            </a:r>
          </a:p>
          <a:p>
            <a:r>
              <a:rPr lang="en-US" dirty="0" smtClean="0"/>
              <a:t>Go to the option on internationalization</a:t>
            </a:r>
          </a:p>
          <a:p>
            <a:r>
              <a:rPr lang="en-US" dirty="0" smtClean="0"/>
              <a:t>Choose a US-style keyboard.  If you don’t, the quotation marks on your keyboard are interchanged with the @ sign, and it can get confusing, especially if you touch-type</a:t>
            </a:r>
          </a:p>
          <a:p>
            <a:r>
              <a:rPr lang="en-US" dirty="0" smtClean="0"/>
              <a:t>Reboot again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Raspberry 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6AB6-230F-4AD3-92EE-9066D5E09F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22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722</Words>
  <Application>Microsoft Office PowerPoint</Application>
  <PresentationFormat>Widescreen</PresentationFormat>
  <Paragraphs>112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Office Theme</vt:lpstr>
      <vt:lpstr>Embedded Programming and Robotics</vt:lpstr>
      <vt:lpstr>Raspberry Pi B Model 2</vt:lpstr>
      <vt:lpstr>The Raspberry Pi</vt:lpstr>
      <vt:lpstr>The Raspberry Pi</vt:lpstr>
      <vt:lpstr>The Raspberry Pi</vt:lpstr>
      <vt:lpstr>Installing Linux</vt:lpstr>
      <vt:lpstr>Connecting It Up</vt:lpstr>
      <vt:lpstr>Configuring Linux</vt:lpstr>
      <vt:lpstr>Configuring Linux</vt:lpstr>
      <vt:lpstr>Upgrade and Update Linux</vt:lpstr>
      <vt:lpstr>Networking</vt:lpstr>
      <vt:lpstr>Remote Desktop</vt:lpstr>
      <vt:lpstr>Remote Desktop</vt:lpstr>
      <vt:lpstr>GPIO Pins</vt:lpstr>
      <vt:lpstr>Camera</vt:lpstr>
      <vt:lpstr>WiFi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Programming and Robotics</dc:title>
  <dc:creator>Cole, John</dc:creator>
  <cp:lastModifiedBy>Cole, John</cp:lastModifiedBy>
  <cp:revision>23</cp:revision>
  <dcterms:created xsi:type="dcterms:W3CDTF">2015-05-30T02:40:50Z</dcterms:created>
  <dcterms:modified xsi:type="dcterms:W3CDTF">2015-06-22T14:35:47Z</dcterms:modified>
</cp:coreProperties>
</file>