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708FA-630D-456B-8F91-765692C7C6F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74022-58BB-4BE5-911D-8C066A598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6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74022-58BB-4BE5-911D-8C066A598A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59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you’re already familiar with another Linux editor</a:t>
            </a:r>
            <a:r>
              <a:rPr lang="en-US" baseline="0" dirty="0" smtClean="0"/>
              <a:t> such as vi or </a:t>
            </a:r>
            <a:r>
              <a:rPr lang="en-US" baseline="0" dirty="0" err="1" smtClean="0"/>
              <a:t>nano</a:t>
            </a:r>
            <a:r>
              <a:rPr lang="en-US" baseline="0" dirty="0" smtClean="0"/>
              <a:t>, you can use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74022-58BB-4BE5-911D-8C066A598A2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02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7F93-0FA6-4189-92E8-0673D36679DA}" type="datetime1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4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0BFC-3E32-4269-98B7-5EADEBA7C057}" type="datetime1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0F6-A5E1-4AF6-8B78-F8DD9CA2DA8F}" type="datetime1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6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ED8B-AC55-49A4-8937-EFD52CDBEE69}" type="datetime1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CE53-6165-4CF0-A327-A16D5787EC1F}" type="datetime1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1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67EC-5CEB-4298-9EE8-DD88235F8A87}" type="datetime1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5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2EAB-2AF6-46A7-B386-A4FA91C89077}" type="datetime1">
              <a:rPr lang="en-US" smtClean="0"/>
              <a:t>6/4/2015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6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AAED-D77A-496E-8E51-CF5575DDA2C8}" type="datetime1">
              <a:rPr lang="en-US" smtClean="0"/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6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AEBA-752D-4676-B7B2-0A992D8BB361}" type="datetime1">
              <a:rPr lang="en-US" smtClean="0"/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7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1920-677F-44A2-A1CB-67CFC882691B}" type="datetime1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4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1D22-87D6-4C68-AD9D-8A979FA4E09F}" type="datetime1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7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24F14-4E2E-42C4-B65A-4329FE7B0886}" type="datetime1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268B5-3954-4A48-AA2A-73781F6A6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1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Embedded Programming and Robotics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13</a:t>
            </a:r>
          </a:p>
          <a:p>
            <a:r>
              <a:rPr lang="en-US" dirty="0" smtClean="0"/>
              <a:t>Basic Linux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73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mv</a:t>
            </a:r>
            <a:r>
              <a:rPr lang="en-US" dirty="0" smtClean="0"/>
              <a:t>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54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mkdir</a:t>
            </a:r>
            <a:r>
              <a:rPr lang="en-US" dirty="0" smtClean="0"/>
              <a:t>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4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rmdir</a:t>
            </a:r>
            <a:r>
              <a:rPr lang="en-US" dirty="0" smtClean="0"/>
              <a:t>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22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rm</a:t>
            </a:r>
            <a:r>
              <a:rPr lang="en-US" dirty="0" smtClean="0"/>
              <a:t>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0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chmod</a:t>
            </a:r>
            <a:r>
              <a:rPr lang="en-US" dirty="0" smtClean="0"/>
              <a:t>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83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ifconfig</a:t>
            </a:r>
            <a:r>
              <a:rPr lang="en-US" dirty="0" smtClean="0"/>
              <a:t>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21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iwconfig</a:t>
            </a:r>
            <a:r>
              <a:rPr lang="en-US" dirty="0" smtClean="0"/>
              <a:t>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74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Leafpad</a:t>
            </a:r>
            <a:r>
              <a:rPr lang="en-US" dirty="0" smtClean="0"/>
              <a:t> Text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works pretty much the way Notepad works on Windows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77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 is an open-source operating system</a:t>
            </a:r>
          </a:p>
          <a:p>
            <a:r>
              <a:rPr lang="en-US" dirty="0" smtClean="0"/>
              <a:t>You have already installed it on your </a:t>
            </a:r>
            <a:r>
              <a:rPr lang="en-US" dirty="0" err="1" smtClean="0"/>
              <a:t>MicroSD</a:t>
            </a:r>
            <a:r>
              <a:rPr lang="en-US" dirty="0" smtClean="0"/>
              <a:t> card, so there is no need to go into the details of a real install</a:t>
            </a:r>
          </a:p>
          <a:p>
            <a:r>
              <a:rPr lang="en-US" dirty="0" smtClean="0"/>
              <a:t>Much of what we’ll do is either in Python or will use the graphical shell</a:t>
            </a:r>
          </a:p>
          <a:p>
            <a:r>
              <a:rPr lang="en-US" dirty="0" smtClean="0"/>
              <a:t>It helps to know some basic concepts and </a:t>
            </a:r>
            <a:r>
              <a:rPr lang="en-US" dirty="0" smtClean="0"/>
              <a:t>commands</a:t>
            </a:r>
          </a:p>
          <a:p>
            <a:r>
              <a:rPr lang="en-US" dirty="0" smtClean="0"/>
              <a:t>Open a command shell on your Pi and follow along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76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</a:t>
            </a:r>
            <a:r>
              <a:rPr lang="en-US" dirty="0" err="1" smtClean="0"/>
              <a:t>Superuser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prevent problems with malware, Linux requires some functions to be executed as the “</a:t>
            </a:r>
            <a:r>
              <a:rPr lang="en-US" dirty="0" err="1" smtClean="0"/>
              <a:t>superuser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Even if your ID has </a:t>
            </a:r>
            <a:r>
              <a:rPr lang="en-US" dirty="0" err="1" smtClean="0"/>
              <a:t>superuser</a:t>
            </a:r>
            <a:r>
              <a:rPr lang="en-US" dirty="0" smtClean="0"/>
              <a:t> </a:t>
            </a:r>
            <a:r>
              <a:rPr lang="en-US" dirty="0" err="1" smtClean="0"/>
              <a:t>priveleges</a:t>
            </a:r>
            <a:r>
              <a:rPr lang="en-US" dirty="0" smtClean="0"/>
              <a:t>, commands won’t be executed as the </a:t>
            </a:r>
            <a:r>
              <a:rPr lang="en-US" dirty="0" err="1" smtClean="0"/>
              <a:t>superuser</a:t>
            </a:r>
            <a:r>
              <a:rPr lang="en-US" dirty="0" smtClean="0"/>
              <a:t> unless you prefix them with “</a:t>
            </a:r>
            <a:r>
              <a:rPr lang="en-US" dirty="0" err="1" smtClean="0"/>
              <a:t>sudo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For example, access to the GPIO pins requires </a:t>
            </a:r>
            <a:r>
              <a:rPr lang="en-US" dirty="0" err="1" smtClean="0"/>
              <a:t>superuser</a:t>
            </a:r>
            <a:r>
              <a:rPr lang="en-US" dirty="0" smtClean="0"/>
              <a:t> rights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10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 – show documentation</a:t>
            </a:r>
          </a:p>
          <a:p>
            <a:r>
              <a:rPr lang="en-US" dirty="0" smtClean="0"/>
              <a:t>ls – List the directory</a:t>
            </a:r>
          </a:p>
          <a:p>
            <a:r>
              <a:rPr lang="en-US" dirty="0" smtClean="0"/>
              <a:t>cd – change directory</a:t>
            </a:r>
          </a:p>
          <a:p>
            <a:r>
              <a:rPr lang="en-US" dirty="0" err="1" smtClean="0"/>
              <a:t>cp</a:t>
            </a:r>
            <a:r>
              <a:rPr lang="en-US" dirty="0" smtClean="0"/>
              <a:t> – copy a file</a:t>
            </a:r>
          </a:p>
          <a:p>
            <a:r>
              <a:rPr lang="en-US" dirty="0" smtClean="0"/>
              <a:t>mv – Move or rename a file</a:t>
            </a:r>
          </a:p>
          <a:p>
            <a:r>
              <a:rPr lang="en-US" dirty="0" err="1" smtClean="0"/>
              <a:t>mkdir</a:t>
            </a:r>
            <a:r>
              <a:rPr lang="en-US" dirty="0" smtClean="0"/>
              <a:t> </a:t>
            </a:r>
            <a:r>
              <a:rPr lang="en-US" dirty="0" smtClean="0"/>
              <a:t>– create a new directory</a:t>
            </a:r>
          </a:p>
          <a:p>
            <a:r>
              <a:rPr lang="en-US" dirty="0" err="1" smtClean="0"/>
              <a:t>rmdir</a:t>
            </a:r>
            <a:r>
              <a:rPr lang="en-US" dirty="0" smtClean="0"/>
              <a:t> – remove a directory</a:t>
            </a:r>
          </a:p>
          <a:p>
            <a:r>
              <a:rPr lang="en-US" dirty="0" err="1"/>
              <a:t>r</a:t>
            </a:r>
            <a:r>
              <a:rPr lang="en-US" dirty="0" err="1" smtClean="0"/>
              <a:t>m</a:t>
            </a:r>
            <a:r>
              <a:rPr lang="en-US" dirty="0" smtClean="0"/>
              <a:t> – remove (delete) files</a:t>
            </a:r>
          </a:p>
          <a:p>
            <a:r>
              <a:rPr lang="en-US" dirty="0" err="1" smtClean="0"/>
              <a:t>chmod</a:t>
            </a:r>
            <a:r>
              <a:rPr lang="en-US" dirty="0" smtClean="0"/>
              <a:t> – change file permissions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16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Advanced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ifconfig</a:t>
            </a:r>
            <a:r>
              <a:rPr lang="en-US" dirty="0" smtClean="0"/>
              <a:t> – get network configuration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wconfig</a:t>
            </a:r>
            <a:r>
              <a:rPr lang="en-US" dirty="0" smtClean="0"/>
              <a:t> – get wireless network configuration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95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most important one, since it gives you help on all of the others</a:t>
            </a:r>
          </a:p>
          <a:p>
            <a:r>
              <a:rPr lang="en-US" dirty="0" smtClean="0"/>
              <a:t>For example,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man ls </a:t>
            </a:r>
            <a:r>
              <a:rPr lang="en-US" dirty="0" smtClean="0"/>
              <a:t>gives you help on the ls </a:t>
            </a:r>
            <a:r>
              <a:rPr lang="en-US" dirty="0" smtClean="0"/>
              <a:t>command</a:t>
            </a:r>
          </a:p>
          <a:p>
            <a:r>
              <a:rPr lang="en-US" dirty="0" smtClean="0"/>
              <a:t>Just typing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man</a:t>
            </a:r>
            <a:r>
              <a:rPr lang="en-US" dirty="0" smtClean="0"/>
              <a:t> will give you a message that you need to request info on a specific command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10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ls</a:t>
            </a:r>
            <a:r>
              <a:rPr lang="en-US" dirty="0" smtClean="0"/>
              <a:t>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the contents of a directory</a:t>
            </a:r>
          </a:p>
          <a:p>
            <a:r>
              <a:rPr lang="en-US" dirty="0" smtClean="0"/>
              <a:t>Just typing the command shows the current directory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ls-l</a:t>
            </a:r>
            <a:r>
              <a:rPr lang="en-US" dirty="0" smtClean="0"/>
              <a:t> shows the long form, one entry per line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dirty="0" smtClean="0"/>
              <a:t> followed by the name of a directory lists the contents of that directory: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ls /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06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dirty="0" smtClean="0"/>
              <a:t>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89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cp</a:t>
            </a:r>
            <a:r>
              <a:rPr lang="en-US" dirty="0" smtClean="0"/>
              <a:t>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 Linux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68B5-3954-4A48-AA2A-73781F6A68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31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387</Words>
  <Application>Microsoft Office PowerPoint</Application>
  <PresentationFormat>Widescreen</PresentationFormat>
  <Paragraphs>83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Office Theme</vt:lpstr>
      <vt:lpstr>Embedded Programming and Robotics</vt:lpstr>
      <vt:lpstr>Introduction</vt:lpstr>
      <vt:lpstr>The Superuser</vt:lpstr>
      <vt:lpstr>Basic Commands</vt:lpstr>
      <vt:lpstr>Advanced Commands</vt:lpstr>
      <vt:lpstr>man Command</vt:lpstr>
      <vt:lpstr>ls Command</vt:lpstr>
      <vt:lpstr>cd Command</vt:lpstr>
      <vt:lpstr>cp Command</vt:lpstr>
      <vt:lpstr>mv Command</vt:lpstr>
      <vt:lpstr>mkdir Command</vt:lpstr>
      <vt:lpstr>rmdir Command</vt:lpstr>
      <vt:lpstr>rm Command</vt:lpstr>
      <vt:lpstr>chmod Command</vt:lpstr>
      <vt:lpstr>ifconfig Command</vt:lpstr>
      <vt:lpstr>iwconfig Command</vt:lpstr>
      <vt:lpstr>Leafpad Text Editor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Programming and Robotics</dc:title>
  <dc:creator>Cole, John</dc:creator>
  <cp:lastModifiedBy>Cole, John</cp:lastModifiedBy>
  <cp:revision>14</cp:revision>
  <dcterms:created xsi:type="dcterms:W3CDTF">2015-06-03T01:54:44Z</dcterms:created>
  <dcterms:modified xsi:type="dcterms:W3CDTF">2015-06-05T02:40:09Z</dcterms:modified>
</cp:coreProperties>
</file>