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58" r:id="rId4"/>
    <p:sldId id="262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E782-6427-4FD8-B37A-DFD6E9646E3C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8675-9F5A-4836-B4BA-0066C268F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6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0FA9-332A-4881-A3B3-D9A3ACACF0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8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1F6-200D-40BE-B73B-C9216E45A398}" type="datetime1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8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0AB8-1162-4484-935E-5414BDAEC4FC}" type="datetime1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2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8B3C-2273-4ECE-83C5-DA8E91C7F73E}" type="datetime1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4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9A2D-0FB1-4024-B7BA-DC98CD1A7A8B}" type="datetime1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4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9075-0F84-4954-955D-FEBFA320F920}" type="datetime1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9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3945-722C-40C4-B854-BB8B82F638D7}" type="datetime1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5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2EE9-7BDE-45AB-82D9-1986155CC0ED}" type="datetime1">
              <a:rPr lang="en-US" smtClean="0"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7901-AF6E-4490-B4EF-C10859AC2325}" type="datetime1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4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71B-481D-4ED5-99BC-6879ED0B2709}" type="datetime1">
              <a:rPr lang="en-US" smtClean="0"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3508-7009-4196-80BE-F7C214146243}" type="datetime1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7ACF-E191-447E-BDC2-7EBEED2D7683}" type="datetime1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058B-FDB0-4DA9-9015-A1AB127B9C7F}" type="datetime1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88CA-D4E2-4342-9591-797521EC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Lesson </a:t>
            </a:r>
            <a:r>
              <a:rPr lang="en-US" sz="2800" dirty="0" smtClean="0"/>
              <a:t>19</a:t>
            </a:r>
            <a:endParaRPr lang="en-US" sz="2800" dirty="0" smtClean="0"/>
          </a:p>
          <a:p>
            <a:r>
              <a:rPr lang="en-US" sz="2800" dirty="0" smtClean="0"/>
              <a:t>Raspberry Pi Programming in C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Raspberry Pi </a:t>
            </a:r>
            <a:r>
              <a:rPr lang="en-US" dirty="0" smtClean="0"/>
              <a:t>Programming in 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the </a:t>
            </a:r>
            <a:r>
              <a:rPr lang="en-US" dirty="0" err="1" smtClean="0"/>
              <a:t>WiringPi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 smtClean="0"/>
              <a:t>git</a:t>
            </a:r>
            <a:r>
              <a:rPr lang="en-US" dirty="0" smtClean="0"/>
              <a:t>-core</a:t>
            </a:r>
          </a:p>
          <a:p>
            <a:r>
              <a:rPr lang="en-US" dirty="0" err="1"/>
              <a:t>git</a:t>
            </a:r>
            <a:r>
              <a:rPr lang="en-US" dirty="0"/>
              <a:t> clone git://</a:t>
            </a:r>
            <a:r>
              <a:rPr lang="en-US" dirty="0" smtClean="0"/>
              <a:t>git.drogon.net/wiringPi</a:t>
            </a:r>
          </a:p>
          <a:p>
            <a:r>
              <a:rPr lang="en-US" dirty="0" smtClean="0"/>
              <a:t>Build the library:</a:t>
            </a:r>
          </a:p>
          <a:p>
            <a:r>
              <a:rPr lang="en-US" dirty="0"/>
              <a:t>cd </a:t>
            </a:r>
            <a:r>
              <a:rPr lang="en-US" dirty="0" err="1" smtClean="0"/>
              <a:t>wiringPi</a:t>
            </a:r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/>
              <a:t>build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2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Compiling C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any text editor, such as </a:t>
            </a:r>
            <a:r>
              <a:rPr lang="en-US" dirty="0" err="1" smtClean="0"/>
              <a:t>leafpad</a:t>
            </a:r>
            <a:r>
              <a:rPr lang="en-US" dirty="0" smtClean="0"/>
              <a:t>, </a:t>
            </a:r>
            <a:r>
              <a:rPr lang="en-US" dirty="0" err="1" smtClean="0"/>
              <a:t>nano</a:t>
            </a:r>
            <a:r>
              <a:rPr lang="en-US" dirty="0" smtClean="0"/>
              <a:t>, vi, etc. to create your source file</a:t>
            </a:r>
          </a:p>
          <a:p>
            <a:r>
              <a:rPr lang="en-US" dirty="0" smtClean="0"/>
              <a:t>Always give the file a .c (lower case) extension, such as </a:t>
            </a:r>
            <a:r>
              <a:rPr lang="en-US" dirty="0" err="1" smtClean="0"/>
              <a:t>RobotControl.c</a:t>
            </a:r>
            <a:endParaRPr lang="en-US" dirty="0" smtClean="0"/>
          </a:p>
          <a:p>
            <a:r>
              <a:rPr lang="en-US" dirty="0" smtClean="0"/>
              <a:t>To compile to an executable, do this: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–o </a:t>
            </a:r>
            <a:r>
              <a:rPr lang="en-US" dirty="0" err="1" smtClean="0"/>
              <a:t>RobotControl</a:t>
            </a:r>
            <a:r>
              <a:rPr lang="en-US" dirty="0" smtClean="0"/>
              <a:t> </a:t>
            </a:r>
            <a:r>
              <a:rPr lang="en-US" dirty="0" err="1" smtClean="0"/>
              <a:t>RobotControl.c</a:t>
            </a:r>
            <a:endParaRPr lang="en-US" dirty="0" smtClean="0"/>
          </a:p>
          <a:p>
            <a:r>
              <a:rPr lang="en-US" dirty="0" smtClean="0"/>
              <a:t>The –o option gives the output executable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3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Compiling C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parameter is the C file name, and the extension is required</a:t>
            </a:r>
          </a:p>
          <a:p>
            <a:r>
              <a:rPr lang="en-US" dirty="0" smtClean="0"/>
              <a:t>If you get error messages about libraries not being found, use the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ldconfig</a:t>
            </a:r>
            <a:r>
              <a:rPr lang="en-US" dirty="0" smtClean="0"/>
              <a:t> command to check what default libraries are available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Executing Your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program with ./</a:t>
            </a:r>
            <a:r>
              <a:rPr lang="en-US" dirty="0" err="1" smtClean="0"/>
              <a:t>RobotControl</a:t>
            </a:r>
            <a:endParaRPr lang="en-US" dirty="0" smtClean="0"/>
          </a:p>
          <a:p>
            <a:r>
              <a:rPr lang="en-US" dirty="0" smtClean="0"/>
              <a:t>If you know about make files and shell scripts you can use them, but they’re beyond the scope of this simple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need to include the following two things: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include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wiringPi.h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They’re not needed on the Arduino, but you need them for C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The </a:t>
            </a:r>
            <a:r>
              <a:rPr lang="en-US" dirty="0" err="1" smtClean="0">
                <a:cs typeface="Consolas" panose="020B0609020204030204" pitchFamily="49" charset="0"/>
              </a:rPr>
              <a:t>gcc</a:t>
            </a:r>
            <a:r>
              <a:rPr lang="en-US" dirty="0" smtClean="0">
                <a:cs typeface="Consolas" panose="020B0609020204030204" pitchFamily="49" charset="0"/>
              </a:rPr>
              <a:t> compiler really compiles C++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C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the library with the following:</a:t>
            </a:r>
          </a:p>
          <a:p>
            <a:pPr marL="0" indent="0">
              <a:buNone/>
            </a:pPr>
            <a:r>
              <a:rPr lang="en-US" dirty="0" err="1" smtClean="0"/>
              <a:t>wiringPiSetupGpio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Set GPIO pins:</a:t>
            </a:r>
          </a:p>
          <a:p>
            <a:pPr marL="0" indent="0">
              <a:buNone/>
            </a:pPr>
            <a:r>
              <a:rPr lang="en-US" dirty="0" err="1" smtClean="0"/>
              <a:t>pinMode</a:t>
            </a:r>
            <a:r>
              <a:rPr lang="en-US" dirty="0" smtClean="0"/>
              <a:t>(LED1</a:t>
            </a:r>
            <a:r>
              <a:rPr lang="en-US" dirty="0"/>
              <a:t>, OUTPUT);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2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C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Blink an LED:</a:t>
            </a:r>
          </a:p>
          <a:p>
            <a:r>
              <a:rPr lang="en-US" dirty="0" err="1" smtClean="0"/>
              <a:t>digitalWrite</a:t>
            </a:r>
            <a:r>
              <a:rPr lang="en-US" dirty="0" smtClean="0"/>
              <a:t> (LED1, </a:t>
            </a:r>
            <a:r>
              <a:rPr lang="en-US" dirty="0"/>
              <a:t>HIGH) ; </a:t>
            </a:r>
            <a:endParaRPr lang="en-US" dirty="0" smtClean="0"/>
          </a:p>
          <a:p>
            <a:r>
              <a:rPr lang="en-US" dirty="0" smtClean="0"/>
              <a:t>delay </a:t>
            </a:r>
            <a:r>
              <a:rPr lang="en-US" dirty="0"/>
              <a:t>(500) 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digitalWrite</a:t>
            </a:r>
            <a:r>
              <a:rPr lang="en-US" dirty="0" smtClean="0"/>
              <a:t> (LED1, </a:t>
            </a:r>
            <a:r>
              <a:rPr lang="en-US" dirty="0"/>
              <a:t>LOW) </a:t>
            </a:r>
            <a:r>
              <a:rPr lang="en-US" dirty="0" smtClean="0"/>
              <a:t>;</a:t>
            </a:r>
          </a:p>
          <a:p>
            <a:r>
              <a:rPr lang="en-US" dirty="0" smtClean="0"/>
              <a:t>delay </a:t>
            </a:r>
            <a:r>
              <a:rPr lang="en-US" dirty="0"/>
              <a:t>(500) 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88CA-D4E2-4342-9591-797521ECEB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6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312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Get the WiringPi Library</vt:lpstr>
      <vt:lpstr>Compiling C Programs</vt:lpstr>
      <vt:lpstr>Compiling C Programs</vt:lpstr>
      <vt:lpstr>Executing Your Program</vt:lpstr>
      <vt:lpstr>Writing a C Program</vt:lpstr>
      <vt:lpstr>Writing a C Program</vt:lpstr>
      <vt:lpstr>Writing a C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23</cp:revision>
  <dcterms:created xsi:type="dcterms:W3CDTF">2015-06-08T19:40:34Z</dcterms:created>
  <dcterms:modified xsi:type="dcterms:W3CDTF">2015-06-21T17:12:44Z</dcterms:modified>
</cp:coreProperties>
</file>