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7" r:id="rId3"/>
    <p:sldId id="288" r:id="rId4"/>
    <p:sldId id="257" r:id="rId5"/>
    <p:sldId id="258" r:id="rId6"/>
    <p:sldId id="286" r:id="rId7"/>
    <p:sldId id="276" r:id="rId8"/>
    <p:sldId id="277" r:id="rId9"/>
    <p:sldId id="289" r:id="rId10"/>
    <p:sldId id="290" r:id="rId11"/>
    <p:sldId id="270" r:id="rId12"/>
    <p:sldId id="278" r:id="rId13"/>
    <p:sldId id="275" r:id="rId14"/>
    <p:sldId id="271" r:id="rId15"/>
    <p:sldId id="274" r:id="rId16"/>
    <p:sldId id="272" r:id="rId17"/>
    <p:sldId id="273" r:id="rId18"/>
    <p:sldId id="259" r:id="rId19"/>
    <p:sldId id="263" r:id="rId20"/>
    <p:sldId id="264" r:id="rId21"/>
    <p:sldId id="266" r:id="rId22"/>
    <p:sldId id="269" r:id="rId23"/>
    <p:sldId id="267" r:id="rId24"/>
    <p:sldId id="268" r:id="rId25"/>
    <p:sldId id="282" r:id="rId26"/>
    <p:sldId id="283" r:id="rId27"/>
    <p:sldId id="284" r:id="rId28"/>
    <p:sldId id="285" r:id="rId29"/>
    <p:sldId id="279" r:id="rId30"/>
    <p:sldId id="280" r:id="rId31"/>
    <p:sldId id="28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, John" initials="CJ" lastIdx="2" clrIdx="0">
    <p:extLst>
      <p:ext uri="{19B8F6BF-5375-455C-9EA6-DF929625EA0E}">
        <p15:presenceInfo xmlns:p15="http://schemas.microsoft.com/office/powerpoint/2012/main" userId="S-1-5-21-796845957-1580818891-1343024091-72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1B237-57B6-4986-A822-86C9243C9EC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E0CF6-FD8B-4DA8-82E3-41F9CD696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11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E0CF6-FD8B-4DA8-82E3-41F9CD6963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27AC-EBB6-452D-823A-6AE900D7647C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2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3E64-6619-4A9D-BD6B-A7040EA1148F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B2F-B7B9-417B-8BF4-7929B96D397A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7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E2DF-5549-40A9-B606-886BD3BA46A0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29C4-94D3-4ED2-BA3F-9D0B69828059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2CC-E2FD-4541-A80D-7DE9E6D9F318}" type="datetime1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6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814D-C876-442D-BE92-8514BFC40DCA}" type="datetime1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1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6045-D2CA-48C9-99C0-273783C454F9}" type="datetime1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5995-E5B6-42BF-BEA4-89A62D0DFD93}" type="datetime1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4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091-3031-491F-B01D-27236299524F}" type="datetime1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0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1321-7D59-42C9-A0A2-8735F1B9BE10}" type="datetime1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7EAE-A130-4EEA-8BED-E00149B2845B}" type="datetime1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D6B4-AD04-4CF4-B0C6-42FC76C9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4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duino.cc/en/Main/Softwar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duino.cc/en/Reference/HomeP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Lesson 2</a:t>
            </a:r>
          </a:p>
          <a:p>
            <a:r>
              <a:rPr lang="en-US" sz="3200" dirty="0" smtClean="0"/>
              <a:t>C Programming Refresher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Programs you write for this workshop should have, </a:t>
            </a:r>
            <a:r>
              <a:rPr lang="en-US" sz="3600" b="1" dirty="0" smtClean="0"/>
              <a:t>at a minimum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A block of comments at the beginning of the program with your team number, the names of team members, the date you started the program, and a short description of what it does</a:t>
            </a:r>
          </a:p>
          <a:p>
            <a:pPr lvl="1"/>
            <a:r>
              <a:rPr lang="en-US" sz="3200" dirty="0" smtClean="0"/>
              <a:t>Comments above each function describing what it does</a:t>
            </a:r>
          </a:p>
          <a:p>
            <a:pPr lvl="1"/>
            <a:r>
              <a:rPr lang="en-US" sz="3200" dirty="0" smtClean="0"/>
              <a:t>Comments at the start of loops describing what they 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73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Conditionals –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if statement executes the next statement or block of statements if the condition in the parentheses is true, and does not execute it if the statement is false: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 (x &gt; 4)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(“This will get printed”);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Conditionals – </a:t>
            </a:r>
            <a:r>
              <a:rPr lang="en-US" dirty="0" smtClean="0"/>
              <a:t>if/else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473536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The if/else statements allow you to execute one piece of code if the condition is true and another if it is false: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(x &gt; 4)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(“The statement was true”);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(“The statement was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false”);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Conditionals – switch/case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allows you to select a group of statements to execute based upon the value of a variable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switch(expression)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ase 1: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reak;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ase 2: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reak;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efault: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reak;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–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loop while a condition is true</a:t>
            </a:r>
          </a:p>
          <a:p>
            <a:r>
              <a:rPr lang="en-US" dirty="0" smtClean="0"/>
              <a:t>The loop exits when it becomes false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x=0;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hile (x &lt; 10)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++;			// Don’t forget this!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– do-while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post-test loop.  It will always get executed at least once: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(“This is always executed once.”);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 while (x &lt; 10);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Looping –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 you want to iterate for a specific number of times, use this</a:t>
            </a:r>
          </a:p>
          <a:p>
            <a:r>
              <a:rPr lang="en-US" dirty="0" smtClean="0"/>
              <a:t>It is also a pre-test loop, meaning the body may never get executed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ix=0; ix&lt;10; ix++)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(ix);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create your own functions that do things and return values</a:t>
            </a:r>
          </a:p>
          <a:p>
            <a:r>
              <a:rPr lang="en-US" dirty="0" smtClean="0"/>
              <a:t>You need to either define the function before you call it, or you can declare it at the top of the program.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getSpeed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);			// This declares the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Six Basic Arduino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digitalWrite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err="1" smtClean="0"/>
              <a:t>analogWrite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digitalRead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digitalWrite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Pulse Width Modulation (PWM)</a:t>
            </a:r>
          </a:p>
          <a:p>
            <a:r>
              <a:rPr lang="en-US" dirty="0" smtClean="0"/>
              <a:t>Serial Communication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407"/>
            <a:ext cx="10515600" cy="47151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Arduino programs are called </a:t>
            </a:r>
            <a:r>
              <a:rPr lang="en-US" i="1" dirty="0" smtClean="0"/>
              <a:t>sketches</a:t>
            </a:r>
            <a:r>
              <a:rPr lang="en-US" dirty="0" smtClean="0"/>
              <a:t>, and your collection of programs is called your </a:t>
            </a:r>
            <a:r>
              <a:rPr lang="en-US" i="1" dirty="0" smtClean="0"/>
              <a:t>sketchbook</a:t>
            </a:r>
          </a:p>
          <a:p>
            <a:r>
              <a:rPr lang="en-US" dirty="0" smtClean="0"/>
              <a:t>When you open Arduino Studio, you get a basic sketch that looks like this: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setup()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// put your setup code here, to run once: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loop()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// put your main code here, to run repeatedly: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member of your team should have already downloaded the Arduino software onto your laptop</a:t>
            </a:r>
          </a:p>
          <a:p>
            <a:r>
              <a:rPr lang="en-US" dirty="0" smtClean="0"/>
              <a:t>If not</a:t>
            </a:r>
            <a:r>
              <a:rPr lang="en-US" dirty="0"/>
              <a:t>, 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www.arduino.cc/en/Main/Software</a:t>
            </a:r>
            <a:r>
              <a:rPr lang="en-US" dirty="0" smtClean="0"/>
              <a:t> and download the appropriate version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that’s it</a:t>
            </a:r>
          </a:p>
          <a:p>
            <a:r>
              <a:rPr lang="en-US" dirty="0" smtClean="0"/>
              <a:t>Embedded programs are meant to run forever, so there is no exit from the “loop” function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Digital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pinMode</a:t>
            </a:r>
            <a:r>
              <a:rPr lang="en-US" sz="3200" dirty="0" smtClean="0"/>
              <a:t> function sets a pin for either input or output</a:t>
            </a:r>
          </a:p>
          <a:p>
            <a:pPr marL="0" indent="0">
              <a:buNone/>
            </a:pP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pinMode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(LEDPIN,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3200" dirty="0" smtClean="0">
                <a:cs typeface="Consolas" panose="020B0609020204030204" pitchFamily="49" charset="0"/>
              </a:rPr>
              <a:t>Change the state of the pin:</a:t>
            </a:r>
          </a:p>
          <a:p>
            <a:pPr marL="0" indent="0">
              <a:buNone/>
            </a:pP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digitalWrite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(LEDPIN, 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HIGH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3200" dirty="0" smtClean="0">
                <a:cs typeface="Consolas" panose="020B0609020204030204" pitchFamily="49" charset="0"/>
              </a:rPr>
              <a:t>Note that HIGH, LOW, INPUT, and OUTPUT are in all caps because they are constants built into the Arduino development system</a:t>
            </a:r>
            <a:endParaRPr lang="en-US" sz="3200" dirty="0">
              <a:cs typeface="Consolas" panose="020B0609020204030204" pitchFamily="49" charset="0"/>
            </a:endParaRPr>
          </a:p>
          <a:p>
            <a:r>
              <a:rPr lang="en-US" sz="3200" dirty="0" smtClean="0">
                <a:cs typeface="Consolas" panose="020B0609020204030204" pitchFamily="49" charset="0"/>
              </a:rPr>
              <a:t>LEDPIN is a constant you define, and should also be in all caps</a:t>
            </a:r>
            <a:endParaRPr lang="en-US" sz="3200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Digital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You can also read the value from a pin:</a:t>
            </a:r>
          </a:p>
          <a:p>
            <a:pPr marL="0" indent="0">
              <a:buNone/>
            </a:pP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pinMode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(SWITCHPIN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INPUT);</a:t>
            </a:r>
            <a:endParaRPr lang="en-US" sz="3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200" dirty="0" smtClean="0">
                <a:cs typeface="Consolas" panose="020B0609020204030204" pitchFamily="49" charset="0"/>
              </a:rPr>
              <a:t>Read the </a:t>
            </a:r>
            <a:r>
              <a:rPr lang="en-US" sz="3200" dirty="0">
                <a:cs typeface="Consolas" panose="020B0609020204030204" pitchFamily="49" charset="0"/>
              </a:rPr>
              <a:t>state of the pin:</a:t>
            </a:r>
          </a:p>
          <a:p>
            <a:pPr marL="0" indent="0">
              <a:buNone/>
            </a:pP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switchState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digitalRead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(SWITCHPIN);</a:t>
            </a:r>
          </a:p>
          <a:p>
            <a:r>
              <a:rPr lang="en-US" sz="3200" dirty="0" smtClean="0">
                <a:cs typeface="Consolas" panose="020B0609020204030204" pitchFamily="49" charset="0"/>
              </a:rPr>
              <a:t>Since this is a digital pin, you’ll get a value of 1 or 0</a:t>
            </a:r>
            <a:endParaRPr lang="en-US" sz="3200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Analog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Arduino Uno has a 6-channel analog-to-digital converter and six analog input pins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means that it will map input voltages between 0 and 5 volts into integer values between 0 and </a:t>
            </a:r>
            <a:r>
              <a:rPr lang="en-US" sz="3200" dirty="0" smtClean="0"/>
              <a:t>1023</a:t>
            </a:r>
          </a:p>
          <a:p>
            <a:r>
              <a:rPr lang="en-US" sz="3200" dirty="0" smtClean="0"/>
              <a:t>This </a:t>
            </a:r>
            <a:r>
              <a:rPr lang="en-US" sz="3200" dirty="0"/>
              <a:t>yields a resolution between readings of: 5 volts / 1024 units or, .0049 volts (4.9 mV) per </a:t>
            </a:r>
            <a:r>
              <a:rPr lang="en-US" sz="3200" dirty="0" smtClean="0"/>
              <a:t>unit.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 </a:t>
            </a:r>
            <a:r>
              <a:rPr lang="en-US" sz="3200" dirty="0"/>
              <a:t>input range and </a:t>
            </a:r>
            <a:r>
              <a:rPr lang="en-US" sz="3200" dirty="0" smtClean="0"/>
              <a:t>resolution </a:t>
            </a:r>
            <a:r>
              <a:rPr lang="en-US" sz="3200" dirty="0"/>
              <a:t>can be changed using </a:t>
            </a:r>
            <a:r>
              <a:rPr lang="en-US" sz="3200" dirty="0" err="1"/>
              <a:t>analogReference</a:t>
            </a:r>
            <a:r>
              <a:rPr lang="en-US" sz="3200" dirty="0"/>
              <a:t>(). 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Pulse Width Modulation (PWM)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A few pins on the Arduino allow for us to modify the output to mimic an analog </a:t>
            </a:r>
            <a:r>
              <a:rPr lang="en-US" sz="3200" dirty="0" smtClean="0"/>
              <a:t>signal</a:t>
            </a:r>
            <a:endParaRPr lang="en-US" sz="3200" dirty="0"/>
          </a:p>
          <a:p>
            <a:pPr>
              <a:defRPr/>
            </a:pPr>
            <a:r>
              <a:rPr lang="en-US" sz="3200" dirty="0"/>
              <a:t>This is done by a technique </a:t>
            </a:r>
            <a:r>
              <a:rPr lang="en-US" sz="3200" dirty="0" smtClean="0"/>
              <a:t>called Pulse </a:t>
            </a:r>
            <a:r>
              <a:rPr lang="en-US" sz="3200" dirty="0"/>
              <a:t>Width Modulation (PWM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Pulse Width Modulation (PWM)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By varying the </a:t>
            </a:r>
            <a:r>
              <a:rPr lang="en-US" altLang="en-US" sz="3200" u="sng" dirty="0"/>
              <a:t>duty cycle</a:t>
            </a:r>
            <a:r>
              <a:rPr lang="en-US" altLang="en-US" sz="3200" dirty="0"/>
              <a:t>, we can mimic an “average” analog voltage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6" descr="http://www.wayneandlayne.com/files/vgs/images/analog_write_pwm_640x2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37" y="3406812"/>
            <a:ext cx="6374724" cy="232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05478" y="2909456"/>
            <a:ext cx="7363460" cy="31505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Analog Values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931027" y="1690688"/>
            <a:ext cx="4651375" cy="4632325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analogWrite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(pin,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3200" dirty="0" smtClean="0"/>
              <a:t>	</a:t>
            </a:r>
          </a:p>
          <a:p>
            <a:pPr marL="0" indent="0" eaLnBrk="1" hangingPunct="1"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pin</a:t>
            </a:r>
            <a:r>
              <a:rPr lang="en-US" b="1" dirty="0" smtClean="0"/>
              <a:t> </a:t>
            </a:r>
            <a:r>
              <a:rPr lang="en-US" dirty="0" smtClean="0"/>
              <a:t>– refers to the OUTPUT pin (limited to pins 3, 5, 6, 9, 10, 11.) – denoted by </a:t>
            </a:r>
            <a:r>
              <a:rPr lang="en-US" smtClean="0"/>
              <a:t>a # </a:t>
            </a:r>
            <a:r>
              <a:rPr lang="en-US" dirty="0" smtClean="0"/>
              <a:t>symbol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– 8 bit value (0 – 255).  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0 =&gt; 0V    |    255 =&gt; 5V  </a:t>
            </a:r>
          </a:p>
        </p:txBody>
      </p:sp>
      <p:pic>
        <p:nvPicPr>
          <p:cNvPr id="7" name="Picture 2" descr="http://arduino.cc/en/uploads/Tutorial/pw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55427" y="1981200"/>
            <a:ext cx="3756025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286"/>
          </a:xfrm>
        </p:spPr>
        <p:txBody>
          <a:bodyPr/>
          <a:lstStyle/>
          <a:p>
            <a:pPr algn="ctr"/>
            <a:r>
              <a:rPr lang="en-US" dirty="0"/>
              <a:t>Writing Analog </a:t>
            </a:r>
            <a:r>
              <a:rPr lang="en-US" dirty="0" smtClean="0"/>
              <a:t>Values: Fade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604"/>
            <a:ext cx="10515600" cy="467235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Move the LED jumper to pin 9	</a:t>
            </a:r>
          </a:p>
          <a:p>
            <a:pPr>
              <a:defRPr/>
            </a:pPr>
            <a:r>
              <a:rPr lang="en-US" dirty="0" smtClean="0"/>
              <a:t>In </a:t>
            </a:r>
            <a:r>
              <a:rPr lang="en-US" dirty="0"/>
              <a:t>Arduino, open up:</a:t>
            </a:r>
          </a:p>
          <a:p>
            <a:pPr>
              <a:defRPr/>
            </a:pPr>
            <a:r>
              <a:rPr lang="en-US" dirty="0"/>
              <a:t>	File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Examples </a:t>
            </a:r>
            <a:r>
              <a:rPr lang="en-US" dirty="0">
                <a:sym typeface="Wingdings" pitchFamily="2" charset="2"/>
              </a:rPr>
              <a:t> 01.Basics  Fade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1" y="3083719"/>
            <a:ext cx="8134350" cy="318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6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Analog Values: Fade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Challenge </a:t>
            </a:r>
            <a:r>
              <a:rPr lang="en-US" sz="3200" dirty="0"/>
              <a:t>– Change the rate of the fading in and out. There are at least two different ways to do this – can you figure them out?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83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Serial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used to transfer data between two </a:t>
            </a:r>
            <a:r>
              <a:rPr lang="en-US" dirty="0" smtClean="0"/>
              <a:t>devices</a:t>
            </a:r>
            <a:endParaRPr lang="en-US" dirty="0"/>
          </a:p>
          <a:p>
            <a:r>
              <a:rPr lang="en-US" dirty="0" smtClean="0"/>
              <a:t>Called serial because only one bit is transferred at a time</a:t>
            </a:r>
          </a:p>
          <a:p>
            <a:r>
              <a:rPr lang="en-US" dirty="0"/>
              <a:t>Arduino dedicates Digital I/O pin # 0 to receiving and Digital I/O pin #1 to transmit.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9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Connecting the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Arduino connects to  your laptop through USB, which can also supply power</a:t>
            </a:r>
          </a:p>
          <a:p>
            <a:r>
              <a:rPr lang="en-US" dirty="0" smtClean="0"/>
              <a:t>Once connected, you can upload programs to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Serial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output to the serial port from within your program</a:t>
            </a:r>
          </a:p>
          <a:p>
            <a:r>
              <a:rPr lang="en-US" dirty="0" smtClean="0"/>
              <a:t>That’s the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/>
              <a:t>function I have been using</a:t>
            </a:r>
          </a:p>
          <a:p>
            <a:r>
              <a:rPr lang="en-US" dirty="0" smtClean="0"/>
              <a:t>You can monitor this from your computer for debugging once the program is running:</a:t>
            </a:r>
          </a:p>
          <a:p>
            <a:r>
              <a:rPr lang="en-US" dirty="0" smtClean="0"/>
              <a:t>Go to Tools-&gt;Serial Monitor and you’ll get a window showing all serial output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4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Programming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programming reference page:</a:t>
            </a:r>
          </a:p>
          <a:p>
            <a:r>
              <a:rPr lang="en-US" dirty="0">
                <a:hlinkClick r:id="rId2"/>
              </a:rPr>
              <a:t>http://www.arduino.cc/en/Reference/HomePage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C 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byte or char – 8 bits</a:t>
            </a:r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and unsigned </a:t>
            </a:r>
            <a:r>
              <a:rPr lang="en-US" dirty="0" err="1" smtClean="0"/>
              <a:t>int</a:t>
            </a:r>
            <a:r>
              <a:rPr lang="en-US" dirty="0" smtClean="0"/>
              <a:t> – 16 bits</a:t>
            </a:r>
          </a:p>
          <a:p>
            <a:r>
              <a:rPr lang="en-US" dirty="0" smtClean="0"/>
              <a:t>long, unsigned long, double, and float – 32 bits</a:t>
            </a:r>
          </a:p>
          <a:p>
            <a:r>
              <a:rPr lang="en-US" dirty="0" smtClean="0"/>
              <a:t>Boolean variables can be either </a:t>
            </a:r>
            <a:r>
              <a:rPr lang="en-US" i="1" dirty="0" smtClean="0"/>
              <a:t>true</a:t>
            </a:r>
            <a:r>
              <a:rPr lang="en-US" dirty="0" smtClean="0"/>
              <a:t> or </a:t>
            </a:r>
            <a:r>
              <a:rPr lang="en-US" i="1" dirty="0" smtClean="0"/>
              <a:t>false</a:t>
            </a:r>
            <a:r>
              <a:rPr lang="en-US" dirty="0" smtClean="0"/>
              <a:t>, but occupy one byte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C/C++ (since it is)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r>
              <a:rPr lang="en-US" dirty="0" smtClean="0"/>
              <a:t>float voltage = 5.0;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ool</a:t>
            </a:r>
            <a:r>
              <a:rPr lang="en-US" dirty="0" smtClean="0"/>
              <a:t> </a:t>
            </a:r>
            <a:r>
              <a:rPr lang="en-US" dirty="0" err="1" smtClean="0"/>
              <a:t>bContinue</a:t>
            </a:r>
            <a:r>
              <a:rPr lang="en-US" dirty="0" smtClean="0"/>
              <a:t> = true;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LEDPIN = 7;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EA82-0850-4973-BB10-D1D81AA4A4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programmers use #define for this: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#define LEDPIN 7</a:t>
            </a:r>
          </a:p>
          <a:p>
            <a:r>
              <a:rPr lang="en-US" dirty="0" smtClean="0"/>
              <a:t>Better practice is to use </a:t>
            </a:r>
            <a:r>
              <a:rPr lang="en-US" dirty="0" err="1" smtClean="0"/>
              <a:t>const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LEDPIN = 7;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Using constants lets you change your code easily should you decided to move things to different pins, for example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Constants are, by convention, </a:t>
            </a:r>
            <a:r>
              <a:rPr lang="en-US" smtClean="0">
                <a:cs typeface="Consolas" panose="020B0609020204030204" pitchFamily="49" charset="0"/>
              </a:rPr>
              <a:t>in upper case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Statements 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statement is the fundamental unit of a program</a:t>
            </a:r>
          </a:p>
          <a:p>
            <a:r>
              <a:rPr lang="en-US" sz="3200" dirty="0" smtClean="0"/>
              <a:t>Assignment statements give a value to a variable</a:t>
            </a:r>
          </a:p>
          <a:p>
            <a:r>
              <a:rPr lang="en-US" sz="3200" dirty="0" smtClean="0"/>
              <a:t>Arithmetic operators are +, -, *, /, % (</a:t>
            </a:r>
            <a:r>
              <a:rPr lang="en-US" sz="3200" dirty="0" err="1" smtClean="0"/>
              <a:t>moduls</a:t>
            </a:r>
            <a:r>
              <a:rPr lang="en-US" sz="3200" dirty="0" smtClean="0"/>
              <a:t>) and ++, --</a:t>
            </a:r>
          </a:p>
          <a:p>
            <a:r>
              <a:rPr lang="en-US" sz="3200" dirty="0" smtClean="0"/>
              <a:t>Relational operators are &gt;, &lt;, ==, &gt;=, &lt;=, and !=</a:t>
            </a:r>
          </a:p>
          <a:p>
            <a:r>
              <a:rPr lang="en-US" sz="3200" dirty="0" smtClean="0"/>
              <a:t>Logical operators are &amp;&amp;, || and !(not)</a:t>
            </a:r>
          </a:p>
          <a:p>
            <a:r>
              <a:rPr lang="en-US" sz="3200" dirty="0" smtClean="0"/>
              <a:t>Bitwise operators: &amp;, |, ^(</a:t>
            </a:r>
            <a:r>
              <a:rPr lang="en-US" sz="3200" dirty="0" err="1" smtClean="0"/>
              <a:t>xor</a:t>
            </a:r>
            <a:r>
              <a:rPr lang="en-US" sz="3200" dirty="0" smtClean="0"/>
              <a:t>), ~(negation), &lt;&lt;(shift left), &gt;&gt;(shift right)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 allows two styles of comments</a:t>
            </a:r>
          </a:p>
          <a:p>
            <a:r>
              <a:rPr lang="en-US" sz="3200" dirty="0" smtClean="0"/>
              <a:t>// This is a comment.  The rest of the line is ignored</a:t>
            </a:r>
          </a:p>
          <a:p>
            <a:r>
              <a:rPr lang="en-US" sz="3200" dirty="0" smtClean="0"/>
              <a:t>/* this is a comment up to the */</a:t>
            </a:r>
          </a:p>
          <a:p>
            <a:r>
              <a:rPr lang="en-US" sz="3200" dirty="0" smtClean="0"/>
              <a:t>You can use the first kind for block comments and at the end of a </a:t>
            </a:r>
            <a:r>
              <a:rPr lang="en-US" sz="3200" dirty="0" smtClean="0"/>
              <a:t>line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even use the second kind within a statement:</a:t>
            </a:r>
          </a:p>
          <a:p>
            <a:r>
              <a:rPr lang="en-US" dirty="0" smtClean="0"/>
              <a:t>void </a:t>
            </a:r>
            <a:r>
              <a:rPr lang="en-US" dirty="0" err="1"/>
              <a:t>someFunction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input, /*value in range 0-4 */ </a:t>
            </a:r>
            <a:r>
              <a:rPr lang="en-US" dirty="0" err="1"/>
              <a:t>int</a:t>
            </a:r>
            <a:r>
              <a:rPr lang="en-US" dirty="0"/>
              <a:t> modifier);</a:t>
            </a:r>
          </a:p>
          <a:p>
            <a:r>
              <a:rPr lang="en-US" dirty="0"/>
              <a:t>Use lots of descriptive comments in your programs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D6B4-AD04-4CF4-B0C6-42FC76C925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3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1321</Words>
  <Application>Microsoft Office PowerPoint</Application>
  <PresentationFormat>Widescreen</PresentationFormat>
  <Paragraphs>235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Consolas</vt:lpstr>
      <vt:lpstr>Courier New</vt:lpstr>
      <vt:lpstr>Times New Roman</vt:lpstr>
      <vt:lpstr>Wingdings</vt:lpstr>
      <vt:lpstr>Office Theme</vt:lpstr>
      <vt:lpstr>Embedded Programming and Robotics</vt:lpstr>
      <vt:lpstr>Arduino Software</vt:lpstr>
      <vt:lpstr>Connecting the Arduino</vt:lpstr>
      <vt:lpstr>Arduino C Datatypes</vt:lpstr>
      <vt:lpstr>Variable Declaration</vt:lpstr>
      <vt:lpstr>Using Constants</vt:lpstr>
      <vt:lpstr>Statements and Operators</vt:lpstr>
      <vt:lpstr>Comments</vt:lpstr>
      <vt:lpstr>Comments</vt:lpstr>
      <vt:lpstr>Comments</vt:lpstr>
      <vt:lpstr>Conditionals – if statement</vt:lpstr>
      <vt:lpstr>Conditionals – if/else statement</vt:lpstr>
      <vt:lpstr>Conditionals – switch/case statements</vt:lpstr>
      <vt:lpstr>Looping – while loop</vt:lpstr>
      <vt:lpstr>Looping – do-while loop</vt:lpstr>
      <vt:lpstr>Looping – for loop</vt:lpstr>
      <vt:lpstr>Functions</vt:lpstr>
      <vt:lpstr>Six Basic Arduino Concepts</vt:lpstr>
      <vt:lpstr>Arduino Programs</vt:lpstr>
      <vt:lpstr>Arduino Programs</vt:lpstr>
      <vt:lpstr>Digital I/O</vt:lpstr>
      <vt:lpstr>Digital I/O</vt:lpstr>
      <vt:lpstr>Analog I/O</vt:lpstr>
      <vt:lpstr>Pulse Width Modulation (PWM)</vt:lpstr>
      <vt:lpstr>Pulse Width Modulation (PWM)</vt:lpstr>
      <vt:lpstr>Writing Analog Values</vt:lpstr>
      <vt:lpstr>Writing Analog Values: Fade</vt:lpstr>
      <vt:lpstr>Writing Analog Values: Fade</vt:lpstr>
      <vt:lpstr>Serial Communication</vt:lpstr>
      <vt:lpstr>Serial Communication</vt:lpstr>
      <vt:lpstr>Arduino Programming 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62</cp:revision>
  <dcterms:created xsi:type="dcterms:W3CDTF">2015-05-15T18:37:14Z</dcterms:created>
  <dcterms:modified xsi:type="dcterms:W3CDTF">2015-06-17T06:03:40Z</dcterms:modified>
</cp:coreProperties>
</file>