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1F94B-F723-4057-995C-C31C3F572101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E3B1C-8A0D-4135-8976-98BAB693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3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E3B1C-8A0D-4135-8976-98BAB693DA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9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CF0B9-FBA3-4879-97AF-DB8D1D5517BF}" type="datetime1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EBA3-F2A7-43D9-838D-1C12091A29A6}" type="datetime1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3C03-ECB8-48B2-ABB5-72AF0E50CB78}" type="datetime1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1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149-94E7-4461-A38D-63F7D30E2ECB}" type="datetime1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2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A844-7CE7-4421-A4DD-B1E47265E872}" type="datetime1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2B6A-8838-465B-B14A-0B91DFEBC28D}" type="datetime1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8637-C3B7-4292-9C2E-E5E82D7BA672}" type="datetime1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91CC-A22A-4F09-B7C7-517CE846AA61}" type="datetime1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6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3CC-8D82-4AD8-9698-2A642E552550}" type="datetime1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4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6EFE-6DAF-4821-88F4-319328002A2E}" type="datetime1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DD08-1A81-4087-AAE7-8CA6DBDE835C}" type="datetime1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2DCD8-083E-4E25-BCF6-9E0FB5BCD5A4}" type="datetime1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9187-A4A1-4FF6-B3FE-663185C78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</a:p>
          <a:p>
            <a:r>
              <a:rPr lang="en-US" smtClean="0"/>
              <a:t>Sensors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4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Digital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discussed before, many sensors are digital: on or off</a:t>
            </a:r>
          </a:p>
          <a:p>
            <a:r>
              <a:rPr lang="en-US" dirty="0" smtClean="0"/>
              <a:t>This includes things like switches, motion sensors, etc.</a:t>
            </a:r>
          </a:p>
          <a:p>
            <a:r>
              <a:rPr lang="en-US" dirty="0" smtClean="0"/>
              <a:t>Passive sensors, ones that don’t take power, or usually wired up the way you were shown in Lesson 3</a:t>
            </a:r>
          </a:p>
          <a:p>
            <a:r>
              <a:rPr lang="en-US" dirty="0" smtClean="0"/>
              <a:t>Active sensors, such as motion detection, are wired as shown on the next slide.  It’s called passive IR because it doesn’t emit anything, just detects 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1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Motion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jumpers to the three pins of the PIR (Passive Infrared) motion sensor</a:t>
            </a:r>
          </a:p>
          <a:p>
            <a:r>
              <a:rPr lang="en-US" dirty="0" smtClean="0"/>
              <a:t>Connect the </a:t>
            </a:r>
            <a:r>
              <a:rPr lang="en-US" i="1" dirty="0" err="1" smtClean="0"/>
              <a:t>vcc</a:t>
            </a:r>
            <a:r>
              <a:rPr lang="en-US" dirty="0" smtClean="0"/>
              <a:t> pin to the +5 on the prototype board</a:t>
            </a:r>
          </a:p>
          <a:p>
            <a:r>
              <a:rPr lang="en-US" dirty="0" smtClean="0"/>
              <a:t>Connect </a:t>
            </a:r>
            <a:r>
              <a:rPr lang="en-US" i="1" dirty="0" err="1" smtClean="0"/>
              <a:t>gnd</a:t>
            </a:r>
            <a:r>
              <a:rPr lang="en-US" dirty="0" smtClean="0"/>
              <a:t> to ground on the prototype board</a:t>
            </a:r>
          </a:p>
          <a:p>
            <a:r>
              <a:rPr lang="en-US" dirty="0" smtClean="0"/>
              <a:t>Connect </a:t>
            </a:r>
            <a:r>
              <a:rPr lang="en-US" i="1" dirty="0" smtClean="0"/>
              <a:t>out</a:t>
            </a:r>
            <a:r>
              <a:rPr lang="en-US" dirty="0" smtClean="0"/>
              <a:t> to pin 3 of your Arduino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7185"/>
          </a:xfrm>
        </p:spPr>
        <p:txBody>
          <a:bodyPr/>
          <a:lstStyle/>
          <a:p>
            <a:pPr algn="ctr"/>
            <a:r>
              <a:rPr lang="en-US" dirty="0" smtClean="0"/>
              <a:t>Motion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5948" y="1825625"/>
            <a:ext cx="2527852" cy="4351338"/>
          </a:xfrm>
        </p:spPr>
        <p:txBody>
          <a:bodyPr/>
          <a:lstStyle/>
          <a:p>
            <a:r>
              <a:rPr lang="en-US" dirty="0" smtClean="0"/>
              <a:t>Back of the IR motion sensor</a:t>
            </a:r>
          </a:p>
          <a:p>
            <a:r>
              <a:rPr lang="en-US" dirty="0" smtClean="0"/>
              <a:t>The middle pin, Digital Out, connect to an Arduino digital input pin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https://learn.adafruit.com/system/assets/assets/000/013/829/medium800/proximity_PIRbackLabeled.jpg?13909354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204912"/>
            <a:ext cx="6871650" cy="515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74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Motion Sensor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6015824" cy="4351338"/>
          </a:xfrm>
        </p:spPr>
        <p:txBody>
          <a:bodyPr/>
          <a:lstStyle/>
          <a:p>
            <a:r>
              <a:rPr lang="en-US" dirty="0" smtClean="0"/>
              <a:t>Write code to read the sensor:</a:t>
            </a:r>
          </a:p>
          <a:p>
            <a:r>
              <a:rPr lang="en-US" dirty="0" smtClean="0"/>
              <a:t>If the sensor reads 1, write HIGH to the LED pin</a:t>
            </a:r>
          </a:p>
          <a:p>
            <a:r>
              <a:rPr lang="en-US" dirty="0" smtClean="0"/>
              <a:t>If it reads 0, write LOW to the LED pin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242" y="1825625"/>
            <a:ext cx="5344701" cy="400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5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Infrared Reflective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12457" cy="4351338"/>
          </a:xfrm>
        </p:spPr>
        <p:txBody>
          <a:bodyPr/>
          <a:lstStyle/>
          <a:p>
            <a:r>
              <a:rPr lang="en-US" dirty="0" smtClean="0"/>
              <a:t>TCRT5000 </a:t>
            </a:r>
            <a:r>
              <a:rPr lang="en-US" dirty="0"/>
              <a:t>Infrared Reflective Photoelectric Sensor </a:t>
            </a:r>
            <a:r>
              <a:rPr lang="en-US" dirty="0" smtClean="0"/>
              <a:t>used to detect lines</a:t>
            </a:r>
          </a:p>
          <a:p>
            <a:r>
              <a:rPr lang="en-US" dirty="0" smtClean="0"/>
              <a:t>Can be used to make your robot follow a specific path</a:t>
            </a:r>
          </a:p>
          <a:p>
            <a:r>
              <a:rPr lang="en-US" dirty="0" smtClean="0"/>
              <a:t>Used in the edge-follower robot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20" y="1297149"/>
            <a:ext cx="5017273" cy="481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Infrared Reflective Sensor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</a:t>
            </a:r>
            <a:r>
              <a:rPr lang="en-US" i="1" dirty="0" err="1" smtClean="0"/>
              <a:t>vcc</a:t>
            </a:r>
            <a:r>
              <a:rPr lang="en-US" dirty="0" smtClean="0"/>
              <a:t> and </a:t>
            </a:r>
            <a:r>
              <a:rPr lang="en-US" i="1" dirty="0" err="1" smtClean="0"/>
              <a:t>gnd</a:t>
            </a:r>
            <a:r>
              <a:rPr lang="en-US" dirty="0" smtClean="0"/>
              <a:t> to +5 and ground, respectively</a:t>
            </a:r>
          </a:p>
          <a:p>
            <a:r>
              <a:rPr lang="en-US" dirty="0" smtClean="0"/>
              <a:t>Connect A0 on the TCRT5000 to an analog input pin on the Arduino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analogRead</a:t>
            </a:r>
            <a:r>
              <a:rPr lang="en-US" dirty="0" smtClean="0"/>
              <a:t> to read from the sensor. </a:t>
            </a:r>
          </a:p>
          <a:p>
            <a:r>
              <a:rPr lang="en-US" dirty="0" smtClean="0"/>
              <a:t>The larger the number, the </a:t>
            </a:r>
            <a:r>
              <a:rPr lang="en-US" smtClean="0"/>
              <a:t>further away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8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Edge-Follower Program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9187-A4A1-4FF6-B3FE-663185C784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274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Embedded Programming and Robotics</vt:lpstr>
      <vt:lpstr>Digital Sensors</vt:lpstr>
      <vt:lpstr>Motion Sensor</vt:lpstr>
      <vt:lpstr>Motion Sensor</vt:lpstr>
      <vt:lpstr>Motion Sensor</vt:lpstr>
      <vt:lpstr>Infrared Reflective Sensor</vt:lpstr>
      <vt:lpstr>Infrared Reflective Sensor</vt:lpstr>
      <vt:lpstr>Edge-Follower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15</cp:revision>
  <dcterms:created xsi:type="dcterms:W3CDTF">2015-05-20T20:20:47Z</dcterms:created>
  <dcterms:modified xsi:type="dcterms:W3CDTF">2015-05-30T18:37:40Z</dcterms:modified>
</cp:coreProperties>
</file>