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771C-C333-4B37-96CF-95187B9BB6F5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A8FB-D3FD-4A50-B62F-2321EAC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A8FB-D3FD-4A50-B62F-2321EACD0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A8FB-D3FD-4A50-B62F-2321EACD0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special reason for 11; it is just convenient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A8FB-D3FD-4A50-B62F-2321EACD0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605-1C08-40DB-86D0-03D13280B784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7F86-A7EB-4997-B988-0B404E849276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436C-1BF6-45CE-AE9A-1D885B149A2A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E55-D434-4C54-853B-79245E363277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8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4C52-73F2-4195-84F7-92DD723F690C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914-A137-4F3D-ADAB-786DF9E054B2}" type="datetime1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8622-943C-4762-8E7D-5B6319A9AE86}" type="datetime1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AADE-404D-48C0-80A7-BF391A6B2F32}" type="datetime1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5AA1-6D46-4471-BD3F-9373509F6CB5}" type="datetime1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D9F4-3CC9-42C8-A584-6376FF6309CE}" type="datetime1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7CE5-32E3-4BC1-AFA9-ED64D7E59F35}" type="datetime1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29DD-0618-4157-9BD9-C6BAE6FC921A}" type="datetime1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417D-9E6D-45D6-AB44-0C09CB5B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Programming and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</a:p>
          <a:p>
            <a:r>
              <a:rPr lang="en-US" dirty="0" smtClean="0"/>
              <a:t>Mechanical Assembly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Wiring the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64331" cy="4351338"/>
          </a:xfrm>
        </p:spPr>
        <p:txBody>
          <a:bodyPr/>
          <a:lstStyle/>
          <a:p>
            <a:r>
              <a:rPr lang="en-US" dirty="0" smtClean="0"/>
              <a:t>Mount the L293D chip in the center of the prototype board</a:t>
            </a:r>
          </a:p>
          <a:p>
            <a:r>
              <a:rPr lang="en-US" dirty="0" smtClean="0"/>
              <a:t>Make sure the semicircular cut-out in the chip faces the rear of the chassis</a:t>
            </a:r>
          </a:p>
          <a:p>
            <a:r>
              <a:rPr lang="en-US" dirty="0" smtClean="0"/>
              <a:t>Put the front pins into row 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1" y="1269168"/>
            <a:ext cx="6233117" cy="51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use two different power sources</a:t>
            </a:r>
          </a:p>
          <a:p>
            <a:r>
              <a:rPr lang="en-US" dirty="0" smtClean="0"/>
              <a:t>The Arduino will be powered using 9V batteries</a:t>
            </a:r>
          </a:p>
          <a:p>
            <a:r>
              <a:rPr lang="en-US" dirty="0" smtClean="0"/>
              <a:t>The motors will be powered from a 5V cell-phone external battery pack</a:t>
            </a:r>
          </a:p>
          <a:p>
            <a:r>
              <a:rPr lang="en-US" dirty="0" smtClean="0"/>
              <a:t>The motors draw quite a bit of current and will wear out 9V batteries very quickly</a:t>
            </a:r>
          </a:p>
          <a:p>
            <a:r>
              <a:rPr lang="en-US" dirty="0" smtClean="0"/>
              <a:t>This also makes the voltage regulator unnecessary for this configuration (but we’ll need it later)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sequence shows how to connect the L293D chip to the motors and the Arduino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finally ready to put together the basic robot chassis, motors, and boards</a:t>
            </a:r>
          </a:p>
          <a:p>
            <a:r>
              <a:rPr lang="en-US" dirty="0" smtClean="0"/>
              <a:t>Please follow along, and don’t get ahead of 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chassis and motors are easy to assemble even though the instructions are in Chinese</a:t>
            </a:r>
          </a:p>
          <a:p>
            <a:r>
              <a:rPr lang="en-US" dirty="0" smtClean="0"/>
              <a:t>You’ll need four pieces of wire about 20cm long with about 8mm of the insulation stripped from each end</a:t>
            </a:r>
          </a:p>
          <a:p>
            <a:r>
              <a:rPr lang="en-US" dirty="0" smtClean="0"/>
              <a:t>Use different colors </a:t>
            </a:r>
            <a:endParaRPr lang="en-US" dirty="0" smtClean="0"/>
          </a:p>
          <a:p>
            <a:r>
              <a:rPr lang="en-US" dirty="0" smtClean="0"/>
              <a:t>Carefully </a:t>
            </a:r>
            <a:r>
              <a:rPr lang="en-US" dirty="0" smtClean="0"/>
              <a:t>solder the wires to the motor </a:t>
            </a:r>
            <a:r>
              <a:rPr lang="en-US" dirty="0" smtClean="0"/>
              <a:t>leads</a:t>
            </a:r>
            <a:endParaRPr lang="en-US" dirty="0"/>
          </a:p>
          <a:p>
            <a:r>
              <a:rPr lang="en-US" dirty="0" smtClean="0"/>
              <a:t>The motor leads are fragile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Wiring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04" y="1690688"/>
            <a:ext cx="4218617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8011" y="1776749"/>
            <a:ext cx="5876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Test the motor:  Connect one lead to +5 and the other to ground on a battery, or on your Arduino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</a:t>
            </a:r>
            <a:r>
              <a:rPr lang="en-US" sz="2800" b="1" dirty="0" smtClean="0"/>
              <a:t>not</a:t>
            </a:r>
            <a:r>
              <a:rPr lang="en-US" sz="2800" dirty="0" smtClean="0"/>
              <a:t> connect to 9v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motor should spin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81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the motor mount (metal block) to the motor with two screws</a:t>
            </a:r>
          </a:p>
          <a:p>
            <a:r>
              <a:rPr lang="en-US" dirty="0" smtClean="0"/>
              <a:t>Attach the motor mount to the chassis with two screws</a:t>
            </a:r>
          </a:p>
          <a:p>
            <a:r>
              <a:rPr lang="en-US" dirty="0" smtClean="0"/>
              <a:t>Attach the wheel to the </a:t>
            </a:r>
            <a:r>
              <a:rPr lang="en-US" dirty="0" smtClean="0"/>
              <a:t>motor</a:t>
            </a:r>
          </a:p>
          <a:p>
            <a:r>
              <a:rPr lang="en-US" dirty="0" smtClean="0"/>
              <a:t>Attach </a:t>
            </a:r>
            <a:r>
              <a:rPr lang="en-US" dirty="0"/>
              <a:t>the caster (small nylon wheel) to the front of the chassis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7255" cy="4351338"/>
          </a:xfrm>
        </p:spPr>
        <p:txBody>
          <a:bodyPr/>
          <a:lstStyle/>
          <a:p>
            <a:r>
              <a:rPr lang="en-US" dirty="0" smtClean="0"/>
              <a:t>Run the motor wires through the large hole in the chassis, as shown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34" y="1517674"/>
            <a:ext cx="5884966" cy="44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2069" cy="4351338"/>
          </a:xfrm>
        </p:spPr>
        <p:txBody>
          <a:bodyPr/>
          <a:lstStyle/>
          <a:p>
            <a:r>
              <a:rPr lang="en-US" dirty="0" smtClean="0"/>
              <a:t>Use a piece of tape to keep the wires in place</a:t>
            </a:r>
          </a:p>
          <a:p>
            <a:r>
              <a:rPr lang="en-US" dirty="0" smtClean="0"/>
              <a:t>Remember, the motor leads are fragile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97" y="1559037"/>
            <a:ext cx="6047284" cy="46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5219" cy="4351338"/>
          </a:xfrm>
        </p:spPr>
        <p:txBody>
          <a:bodyPr/>
          <a:lstStyle/>
          <a:p>
            <a:r>
              <a:rPr lang="en-US" dirty="0" smtClean="0"/>
              <a:t>Use small pieces of wire to attach the Arduino board to the back of the chassis, as shown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76" y="1259787"/>
            <a:ext cx="6651249" cy="50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3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Robot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 the prototype board between the wheels, but NOT as </a:t>
            </a:r>
            <a:r>
              <a:rPr lang="en-US" dirty="0" smtClean="0"/>
              <a:t>shown; turn it 90 degrees</a:t>
            </a:r>
          </a:p>
          <a:p>
            <a:r>
              <a:rPr lang="en-US" dirty="0" smtClean="0"/>
              <a:t>This will be better for leaving room for batteries and sensors</a:t>
            </a:r>
          </a:p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peel the sticky backing off the prototype board</a:t>
            </a:r>
          </a:p>
          <a:p>
            <a:r>
              <a:rPr lang="en-US" dirty="0" smtClean="0"/>
              <a:t>Attach it using a small piece of double-sided tape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Mechanical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417D-9E6D-45D6-AB44-0C09CB5BA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436</Words>
  <Application>Microsoft Office PowerPoint</Application>
  <PresentationFormat>Widescreen</PresentationFormat>
  <Paragraphs>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Embedded Programming and Robotics</vt:lpstr>
      <vt:lpstr>Robot Assembly</vt:lpstr>
      <vt:lpstr>Robot Assembly</vt:lpstr>
      <vt:lpstr>Motor Wiring</vt:lpstr>
      <vt:lpstr>Robot Assembly</vt:lpstr>
      <vt:lpstr>Robot Assembly</vt:lpstr>
      <vt:lpstr>Robot Assembly</vt:lpstr>
      <vt:lpstr>Robot Assembly</vt:lpstr>
      <vt:lpstr>Robot Assembly</vt:lpstr>
      <vt:lpstr>Wiring the Motor</vt:lpstr>
      <vt:lpstr>Power</vt:lpstr>
      <vt:lpstr>Motor Control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Programming and Robotics</dc:title>
  <dc:creator>Cole, John</dc:creator>
  <cp:lastModifiedBy>Cole, John</cp:lastModifiedBy>
  <cp:revision>15</cp:revision>
  <dcterms:created xsi:type="dcterms:W3CDTF">2015-05-29T18:11:18Z</dcterms:created>
  <dcterms:modified xsi:type="dcterms:W3CDTF">2015-05-30T20:35:09Z</dcterms:modified>
</cp:coreProperties>
</file>