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66" r:id="rId6"/>
    <p:sldId id="259" r:id="rId7"/>
    <p:sldId id="262" r:id="rId8"/>
    <p:sldId id="265" r:id="rId9"/>
    <p:sldId id="261" r:id="rId10"/>
    <p:sldId id="263" r:id="rId11"/>
    <p:sldId id="264" r:id="rId12"/>
    <p:sldId id="271" r:id="rId13"/>
    <p:sldId id="273" r:id="rId14"/>
    <p:sldId id="275" r:id="rId15"/>
    <p:sldId id="272" r:id="rId16"/>
    <p:sldId id="267" r:id="rId17"/>
    <p:sldId id="268" r:id="rId18"/>
    <p:sldId id="269" r:id="rId19"/>
    <p:sldId id="270" r:id="rId20"/>
    <p:sldId id="274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5E0176-A9D2-45C0-9DE2-FB62ADD3221B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43640-C1D8-44D3-98A9-B5486DCC0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84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43640-C1D8-44D3-98A9-B5486DCC03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947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02BC-BC8A-480C-AC98-80273D0A469A}" type="datetime1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6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8855-73A6-492D-BB06-0B302DF6752A}" type="datetime1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4117-8C23-4798-B680-B4FC4C8CB510}" type="datetime1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1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C48A7-2593-4FCF-B8EE-B8ED934FA4E4}" type="datetime1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328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7C8AE-09E5-493B-92B4-6C16DE772D76}" type="datetime1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18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7AB0B-285B-4021-9137-DEA64A0DD8AC}" type="datetime1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0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56FD6-3F57-41AD-94D4-0BB0BDAA1CA5}" type="datetime1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3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1DA12-A210-4770-8B2B-96646E57212B}" type="datetime1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60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1CB0C-A893-4E3F-9BA0-E45A72E38434}" type="datetime1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40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FB1C-4185-4373-BEA4-537D140A54A8}" type="datetime1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8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0E4D-10EC-44A4-977C-D7953D610D96}" type="datetime1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6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FD57C-AD35-4243-9566-6DEC8B4CED31}" type="datetime1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DFDFB-6A60-4545-8504-4B76C6061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043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structables.com/id/AT-command-mode-of-HC-05-Bluetooth-module/?ALLSTEPS" TargetMode="External"/><Relationship Id="rId2" Type="http://schemas.openxmlformats.org/officeDocument/2006/relationships/hyperlink" Target="http://www.e-gizmo.com/KIT/images/EGBT-04/EGBT-045MS-046S%20Bluetooth%20Module%20Manual%20rev%201r0.pdf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duino.cc/en/Reference/SoftwareSerial" TargetMode="External"/><Relationship Id="rId2" Type="http://schemas.openxmlformats.org/officeDocument/2006/relationships/hyperlink" Target="http://www.bluetooth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Embedded Programming and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Lesson 7</a:t>
            </a:r>
          </a:p>
          <a:p>
            <a:r>
              <a:rPr lang="en-US" sz="3200" dirty="0" smtClean="0"/>
              <a:t>Bluetooth Communication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96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Receiving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gets a single character as an integer</a:t>
            </a:r>
          </a:p>
          <a:p>
            <a:r>
              <a:rPr lang="en-US" dirty="0" smtClean="0"/>
              <a:t>read() returns -1 if no character is available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3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Sending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print</a:t>
            </a:r>
            <a:r>
              <a:rPr lang="en-US" dirty="0" smtClean="0"/>
              <a:t> function: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Bluetooth.print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(“L”);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53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Changing the Name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Bluetooth device has a unique address, which is what you use to pair it with other devices</a:t>
            </a:r>
          </a:p>
          <a:p>
            <a:r>
              <a:rPr lang="en-US" dirty="0" smtClean="0"/>
              <a:t>However, every Arduino Bluetooth device has the name HC05</a:t>
            </a:r>
          </a:p>
          <a:p>
            <a:r>
              <a:rPr lang="en-US" dirty="0" smtClean="0"/>
              <a:t>You can change this name to your team number, or anything else</a:t>
            </a:r>
          </a:p>
          <a:p>
            <a:r>
              <a:rPr lang="en-US" dirty="0" smtClean="0"/>
              <a:t>Connect the RX pin of the Bluetooth module to the TX pin of the Arduino, and the TX Bluetooth pin to the RX Arduino pin</a:t>
            </a:r>
          </a:p>
          <a:p>
            <a:r>
              <a:rPr lang="en-US" dirty="0" smtClean="0"/>
              <a:t>Connect ground and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cc</a:t>
            </a:r>
            <a:endParaRPr lang="en-US" baseline="-25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Changing the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 not connect +5 to the Bluetooth </a:t>
            </a:r>
            <a:r>
              <a:rPr lang="en-US" dirty="0" err="1" smtClean="0"/>
              <a:t>Vcc</a:t>
            </a:r>
            <a:endParaRPr lang="en-US" dirty="0" smtClean="0"/>
          </a:p>
          <a:p>
            <a:r>
              <a:rPr lang="en-US" dirty="0" smtClean="0"/>
              <a:t>Connect +3.3V to pin 34 of the Bluetooth module.  See the second reference for this</a:t>
            </a:r>
          </a:p>
          <a:p>
            <a:r>
              <a:rPr lang="en-US" dirty="0" smtClean="0"/>
              <a:t>Connect +5  to the Bluetooth  </a:t>
            </a:r>
            <a:r>
              <a:rPr lang="en-US" dirty="0" err="1" smtClean="0"/>
              <a:t>Vcc</a:t>
            </a:r>
            <a:r>
              <a:rPr lang="en-US" dirty="0" smtClean="0"/>
              <a:t> now; the LED should blink slowly</a:t>
            </a:r>
            <a:endParaRPr lang="en-US" dirty="0" smtClean="0"/>
          </a:p>
          <a:p>
            <a:r>
              <a:rPr lang="en-US" dirty="0" smtClean="0"/>
              <a:t>Set baud rate in your sample serial program to 38400</a:t>
            </a:r>
            <a:endParaRPr lang="en-US" dirty="0" smtClean="0"/>
          </a:p>
          <a:p>
            <a:r>
              <a:rPr lang="en-US" dirty="0" smtClean="0"/>
              <a:t>Monitor </a:t>
            </a:r>
            <a:r>
              <a:rPr lang="en-US" dirty="0" smtClean="0"/>
              <a:t>the serial </a:t>
            </a:r>
            <a:r>
              <a:rPr lang="en-US" dirty="0" smtClean="0"/>
              <a:t>port</a:t>
            </a:r>
          </a:p>
          <a:p>
            <a:r>
              <a:rPr lang="en-US" dirty="0" smtClean="0"/>
              <a:t>Set baud rate to 9600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52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Changing the Name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AT in the serial monitor and press enter</a:t>
            </a:r>
          </a:p>
          <a:p>
            <a:r>
              <a:rPr lang="en-US" dirty="0"/>
              <a:t>You should get a response of OK</a:t>
            </a:r>
          </a:p>
          <a:p>
            <a:r>
              <a:rPr lang="en-US" dirty="0"/>
              <a:t>Having verified that it works, enter:</a:t>
            </a:r>
          </a:p>
          <a:p>
            <a:r>
              <a:rPr lang="en-US" dirty="0"/>
              <a:t>AT+NAME=Team01 (or your actual team number)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Arduino Bluetooth 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www.e-gizmo.com/KIT/images/EGBT-04/EGBT-045MS-046S%20Bluetooth%20Module%20Manual%20rev%201r0.pdf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entering command mode: </a:t>
            </a:r>
            <a:r>
              <a:rPr lang="en-US" dirty="0">
                <a:hlinkClick r:id="rId3"/>
              </a:rPr>
              <a:t>http://www.instructables.com/id/AT-command-mode-of-HC-05-Bluetooth-module/?</a:t>
            </a:r>
            <a:r>
              <a:rPr lang="en-US" dirty="0" smtClean="0">
                <a:hlinkClick r:id="rId3"/>
              </a:rPr>
              <a:t>ALLSTEPS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2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Joystick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my testing I connected the joystick to another Arduino board, but we can also use the Raspberry Pi</a:t>
            </a:r>
          </a:p>
          <a:p>
            <a:r>
              <a:rPr lang="en-US" dirty="0" smtClean="0"/>
              <a:t>The Joystick also has analog inputs and outputs</a:t>
            </a:r>
          </a:p>
          <a:p>
            <a:r>
              <a:rPr lang="en-US" dirty="0" smtClean="0"/>
              <a:t>For the exercise with the Arduino, you’ll have to work with another team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46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Joystick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joystick requires two analog inputs</a:t>
            </a:r>
          </a:p>
          <a:p>
            <a:r>
              <a:rPr lang="en-US" dirty="0" smtClean="0"/>
              <a:t>Use A2 and A3, but use constants: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onst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JOYPIN1=A2;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c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onst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JOYPIN2=A3;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joyX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joyY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9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Joystick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values for the x and y coordinates: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joyX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analogRead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(JOYPINX);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joyY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analogRead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(JOYPINY);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Serial.print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(“X=“);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Serial.print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joyX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Serial.print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(“   Y=“);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Serial.println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joyY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0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Joystick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Writing the above program will let you empirically determine the X and Y values for various positions of the joystick.</a:t>
            </a:r>
          </a:p>
          <a:p>
            <a:r>
              <a:rPr lang="en-US" dirty="0" smtClean="0"/>
              <a:t>Do this and write down values for the four cardinal points and four points in between, as well as when the joystick is at rest.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About Bluetooth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Bluetooth is a low-power, short-range communication protocol</a:t>
            </a:r>
          </a:p>
          <a:p>
            <a:r>
              <a:rPr lang="en-US" dirty="0" smtClean="0"/>
              <a:t>It typically has a range of up to 10 meters (about 32 feet)</a:t>
            </a:r>
          </a:p>
          <a:p>
            <a:r>
              <a:rPr lang="en-US" dirty="0" smtClean="0"/>
              <a:t>It is used in devices such as wireless keyboards and mice, remote controls, etc.</a:t>
            </a:r>
          </a:p>
          <a:p>
            <a:r>
              <a:rPr lang="en-US" dirty="0" smtClean="0"/>
              <a:t>For further detail, see the Web </a:t>
            </a:r>
            <a:r>
              <a:rPr lang="en-US" dirty="0"/>
              <a:t>site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www.bluetooth.com</a:t>
            </a:r>
            <a:endParaRPr lang="en-US" dirty="0" smtClean="0"/>
          </a:p>
          <a:p>
            <a:r>
              <a:rPr lang="en-US" dirty="0"/>
              <a:t>Reference for Bluetooth on the Arduino: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http://www.arduino.cc/en/Reference/SoftwareSerial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2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program for the robot that receives commands from the joystick controller.  Commands are:</a:t>
            </a:r>
          </a:p>
          <a:p>
            <a:r>
              <a:rPr lang="en-US" dirty="0" smtClean="0"/>
              <a:t>L=Left, R=Right, F=Forward, B=Backward, and S=Stop</a:t>
            </a:r>
          </a:p>
          <a:p>
            <a:r>
              <a:rPr lang="en-US" dirty="0" smtClean="0"/>
              <a:t>You’ll notice that if you move right, it really goes in a circle unless you change direction.  It will take a little work to turn right, then </a:t>
            </a:r>
            <a:r>
              <a:rPr lang="en-US" smtClean="0"/>
              <a:t>go straight.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3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30303" y="291048"/>
            <a:ext cx="715617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BLUETOOTH CONFIGURATION:</a:t>
            </a:r>
          </a:p>
          <a:p>
            <a:r>
              <a:rPr lang="en-US" sz="2000" dirty="0" smtClean="0"/>
              <a:t>Connections: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Rx----- Pin 11.</a:t>
            </a:r>
          </a:p>
          <a:p>
            <a:pPr marL="342900" indent="-342900">
              <a:buAutoNum type="arabicParenR"/>
            </a:pPr>
            <a:r>
              <a:rPr lang="en-US" sz="2000" dirty="0" err="1" smtClean="0"/>
              <a:t>Tx</a:t>
            </a:r>
            <a:r>
              <a:rPr lang="en-US" sz="2000" dirty="0"/>
              <a:t> </a:t>
            </a:r>
            <a:r>
              <a:rPr lang="en-US" sz="2000" dirty="0" smtClean="0"/>
              <a:t>----- Pin 10.</a:t>
            </a:r>
          </a:p>
          <a:p>
            <a:pPr marL="342900" indent="-342900">
              <a:buAutoNum type="arabicParenR"/>
            </a:pPr>
            <a:r>
              <a:rPr lang="en-US" sz="2000" dirty="0" err="1" smtClean="0"/>
              <a:t>Vcc</a:t>
            </a:r>
            <a:r>
              <a:rPr lang="en-US" sz="2000" dirty="0" smtClean="0"/>
              <a:t> ---- 5V.(connect after uploading)</a:t>
            </a:r>
          </a:p>
          <a:p>
            <a:pPr marL="342900" indent="-342900">
              <a:buAutoNum type="arabicParenR"/>
            </a:pPr>
            <a:r>
              <a:rPr lang="en-US" sz="2000" dirty="0" err="1" smtClean="0"/>
              <a:t>Gnd</a:t>
            </a:r>
            <a:r>
              <a:rPr lang="en-US" sz="2000" dirty="0" smtClean="0"/>
              <a:t> --- gnd.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Wakeup to Pin 9.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Google HC05, click on the </a:t>
            </a:r>
            <a:r>
              <a:rPr lang="en-US" sz="2000" smtClean="0"/>
              <a:t>first link &amp; copy </a:t>
            </a:r>
            <a:r>
              <a:rPr lang="en-US" sz="2000" dirty="0" smtClean="0"/>
              <a:t>the  program from Instructables.com website.(the link to the program is in Step 2)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Upload the program.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Connect </a:t>
            </a:r>
            <a:r>
              <a:rPr lang="en-US" sz="2000" dirty="0" err="1" smtClean="0"/>
              <a:t>Vcc</a:t>
            </a:r>
            <a:r>
              <a:rPr lang="en-US" sz="2000" dirty="0" smtClean="0"/>
              <a:t> to 5V.</a:t>
            </a:r>
          </a:p>
          <a:p>
            <a:pPr marL="342900" indent="-342900">
              <a:buAutoNum type="arabicParenR"/>
            </a:pPr>
            <a:r>
              <a:rPr lang="en-US" sz="2000" dirty="0" smtClean="0"/>
              <a:t>On Serial monitor Screen</a:t>
            </a:r>
          </a:p>
          <a:p>
            <a:r>
              <a:rPr lang="en-US" sz="2000" dirty="0" smtClean="0"/>
              <a:t>       - Mode: NL&amp;CR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- Baud Rate: 9600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then type,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- AT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- AT+NAME=TEAM(enter your Team No. here without brackets 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-  AT+PSWD= set your password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- To verify, AT+NAME?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AT+PSWD?</a:t>
            </a:r>
          </a:p>
          <a:p>
            <a:r>
              <a:rPr lang="en-US" sz="2000" dirty="0" smtClean="0"/>
              <a:t>10)Remove Wakeup &amp; </a:t>
            </a:r>
            <a:r>
              <a:rPr lang="en-US" sz="2000" dirty="0" err="1" smtClean="0"/>
              <a:t>Vcc</a:t>
            </a:r>
            <a:r>
              <a:rPr lang="en-US" sz="2000" dirty="0" smtClean="0"/>
              <a:t>, then plug back </a:t>
            </a:r>
            <a:r>
              <a:rPr lang="en-US" sz="2000" dirty="0" err="1" smtClean="0"/>
              <a:t>Vcc</a:t>
            </a:r>
            <a:r>
              <a:rPr lang="en-US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7972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About Bluetooth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build a controller from another computer to remote-control your robot</a:t>
            </a:r>
          </a:p>
          <a:p>
            <a:r>
              <a:rPr lang="en-US" dirty="0" smtClean="0"/>
              <a:t>This can be done with the Raspberry Pi, another Arduino board, or your smartphone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2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Bluetooth on the Arduino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98990" cy="4351338"/>
          </a:xfrm>
        </p:spPr>
        <p:txBody>
          <a:bodyPr/>
          <a:lstStyle/>
          <a:p>
            <a:r>
              <a:rPr lang="en-US" dirty="0" smtClean="0"/>
              <a:t>The module plugs into your prototype board</a:t>
            </a:r>
          </a:p>
          <a:p>
            <a:r>
              <a:rPr lang="en-US" dirty="0" smtClean="0"/>
              <a:t>It has 4 pins:</a:t>
            </a:r>
          </a:p>
          <a:p>
            <a:pPr lvl="1"/>
            <a:r>
              <a:rPr lang="en-US" dirty="0" smtClean="0"/>
              <a:t>Receive (RX)</a:t>
            </a:r>
          </a:p>
          <a:p>
            <a:pPr lvl="1"/>
            <a:r>
              <a:rPr lang="en-US" dirty="0" smtClean="0"/>
              <a:t>Transmit (TX)</a:t>
            </a:r>
          </a:p>
          <a:p>
            <a:pPr lvl="1"/>
            <a:r>
              <a:rPr lang="en-US" dirty="0" err="1" smtClean="0"/>
              <a:t>V</a:t>
            </a:r>
            <a:r>
              <a:rPr lang="en-US" baseline="-25000" dirty="0" err="1" smtClean="0"/>
              <a:t>cc</a:t>
            </a:r>
            <a:r>
              <a:rPr lang="en-US" dirty="0" smtClean="0"/>
              <a:t> (+5)</a:t>
            </a:r>
          </a:p>
          <a:p>
            <a:pPr lvl="1"/>
            <a:r>
              <a:rPr lang="en-US" dirty="0" smtClean="0"/>
              <a:t>Ground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4</a:t>
            </a:fld>
            <a:endParaRPr lang="en-US"/>
          </a:p>
        </p:txBody>
      </p:sp>
      <p:pic>
        <p:nvPicPr>
          <p:cNvPr id="1026" name="Picture 2" descr="http://propellerpowered.com/shop/wp-content/uploads/2012/09/Arduino_Bluetooth_Module_with_Baseboard_Wireless_Serial_Po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26329"/>
            <a:ext cx="4643879" cy="464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83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Bluetooth on the Arduino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Plug the Bluetooth module into your prototype board</a:t>
            </a:r>
          </a:p>
          <a:p>
            <a:r>
              <a:rPr lang="en-US" dirty="0" smtClean="0"/>
              <a:t>Connect Arduino pin 10 to RX</a:t>
            </a:r>
          </a:p>
          <a:p>
            <a:r>
              <a:rPr lang="en-US" dirty="0" smtClean="0"/>
              <a:t>Connect Arduino pin 11 to TX</a:t>
            </a:r>
          </a:p>
          <a:p>
            <a:r>
              <a:rPr lang="en-US" dirty="0" smtClean="0"/>
              <a:t>Connect </a:t>
            </a:r>
            <a:r>
              <a:rPr lang="en-US" dirty="0" err="1" smtClean="0"/>
              <a:t>V</a:t>
            </a:r>
            <a:r>
              <a:rPr lang="en-US" baseline="-25000" dirty="0" err="1" smtClean="0"/>
              <a:t>cc</a:t>
            </a:r>
            <a:r>
              <a:rPr lang="en-US" dirty="0" smtClean="0"/>
              <a:t> and ground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Bluetooth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idea is this:</a:t>
            </a:r>
          </a:p>
          <a:p>
            <a:pPr lvl="1"/>
            <a:r>
              <a:rPr lang="en-US" dirty="0" smtClean="0"/>
              <a:t>The user does something on a remote device, such as move a joystick or press an arrow key</a:t>
            </a:r>
          </a:p>
          <a:p>
            <a:pPr lvl="1"/>
            <a:r>
              <a:rPr lang="en-US" dirty="0" smtClean="0"/>
              <a:t>The remote device decides what the user wanted and sends information to the robot</a:t>
            </a:r>
          </a:p>
          <a:p>
            <a:pPr lvl="1"/>
            <a:r>
              <a:rPr lang="en-US" dirty="0" smtClean="0"/>
              <a:t>The robot receives the command and decides what to do with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46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Software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You’ll need to include the following: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#include &lt;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SoftwareSerial.h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Just below this, include this line: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SoftwareSerial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Bluetooth(10, 11); // RX,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TX</a:t>
            </a:r>
          </a:p>
          <a:p>
            <a:r>
              <a:rPr lang="en-US" dirty="0" smtClean="0">
                <a:cs typeface="Consolas" panose="020B0609020204030204" pitchFamily="49" charset="0"/>
              </a:rPr>
              <a:t>This sets up the receive and transmit pins that you’ve connected</a:t>
            </a:r>
          </a:p>
          <a:p>
            <a:pPr marL="0" indent="0">
              <a:buNone/>
            </a:pP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0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Software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setup() function:</a:t>
            </a:r>
          </a:p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Bluetooth.begin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(9600);</a:t>
            </a:r>
          </a:p>
          <a:p>
            <a:r>
              <a:rPr lang="en-US" dirty="0">
                <a:cs typeface="Consolas" panose="020B0609020204030204" pitchFamily="49" charset="0"/>
              </a:rPr>
              <a:t>And that’s it.  Your Arduino is now visible from other Bluetooth devices</a:t>
            </a:r>
          </a:p>
          <a:p>
            <a:r>
              <a:rPr lang="en-US" dirty="0">
                <a:cs typeface="Consolas" panose="020B0609020204030204" pitchFamily="49" charset="0"/>
              </a:rPr>
              <a:t>You can connect to it from your phone or Pi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Receiving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the robot, we’re mostly interested in sending commands to the Arduino</a:t>
            </a:r>
          </a:p>
          <a:p>
            <a:r>
              <a:rPr lang="en-US" dirty="0" smtClean="0"/>
              <a:t>Here is code to receive them: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if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Bluetooth.available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{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btData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Bluetooth.read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…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Bluetooth Communication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DFDFB-6A60-4545-8504-4B76C606117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081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948</Words>
  <Application>Microsoft Office PowerPoint</Application>
  <PresentationFormat>Widescreen</PresentationFormat>
  <Paragraphs>165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Consolas</vt:lpstr>
      <vt:lpstr>Office Theme</vt:lpstr>
      <vt:lpstr>Embedded Programming and Robotics</vt:lpstr>
      <vt:lpstr>About Bluetooth</vt:lpstr>
      <vt:lpstr>About Bluetooth</vt:lpstr>
      <vt:lpstr>Bluetooth on the Arduino</vt:lpstr>
      <vt:lpstr>Bluetooth on the Arduino</vt:lpstr>
      <vt:lpstr>Bluetooth Control</vt:lpstr>
      <vt:lpstr>Software Setup</vt:lpstr>
      <vt:lpstr>Software Setup</vt:lpstr>
      <vt:lpstr>Receiving Data</vt:lpstr>
      <vt:lpstr>Receiving Data</vt:lpstr>
      <vt:lpstr>Sending Data</vt:lpstr>
      <vt:lpstr>Changing the Name</vt:lpstr>
      <vt:lpstr>Changing the Name</vt:lpstr>
      <vt:lpstr>Changing the Name</vt:lpstr>
      <vt:lpstr>Arduino Bluetooth Reference</vt:lpstr>
      <vt:lpstr>The Joystick</vt:lpstr>
      <vt:lpstr>The Joystick</vt:lpstr>
      <vt:lpstr>The Joystick</vt:lpstr>
      <vt:lpstr>The Joystick</vt:lpstr>
      <vt:lpstr>Exercise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Embedded Programming and Robotics</dc:title>
  <dc:creator>Cole, John</dc:creator>
  <cp:lastModifiedBy>Cole, John</cp:lastModifiedBy>
  <cp:revision>32</cp:revision>
  <dcterms:created xsi:type="dcterms:W3CDTF">2015-05-20T20:38:44Z</dcterms:created>
  <dcterms:modified xsi:type="dcterms:W3CDTF">2015-06-16T11:26:37Z</dcterms:modified>
</cp:coreProperties>
</file>