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BE2DB-6E70-40AA-A1D2-7426DD0D0BB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881E2-C853-4365-9199-FCC838E47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2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81E2-C853-4365-9199-FCC838E47A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59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A644-11BB-473F-B8FF-9E3EAEEAAED9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5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215C-4531-455C-8681-99196C8B9004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9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866F-FDDB-4C8A-ABEE-0EF26956D5DC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6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744E-018B-4889-8F6F-66ECBF2C47CB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2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5C86-33E5-4C68-A664-BB07F4E86832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2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044B-D73E-4573-8608-43800B9EB5BD}" type="datetime1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5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AC74-A445-4B5F-A21A-349430ACAB89}" type="datetime1">
              <a:rPr lang="en-US" smtClean="0"/>
              <a:t>6/22/2015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2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1012-7560-45F1-B57D-FED8A2133CE2}" type="datetime1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6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A9A4-E297-429C-9A79-9677E3341F32}" type="datetime1">
              <a:rPr lang="en-US" smtClean="0"/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5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8FA-61F3-44A4-9CC1-A885607288CB}" type="datetime1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4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0431D-47D5-42DD-88AF-B475E9D661B9}" type="datetime1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4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7454B-F9B4-48DF-BDA3-05B0155455E6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3EC5A-3AB0-4EE8-A345-51DD1BD98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4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spberrypi.org/help/camera-module-setup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spberrypi.org/documentation/usage/camera/raspicam/raspivid.md" TargetMode="External"/><Relationship Id="rId2" Type="http://schemas.openxmlformats.org/officeDocument/2006/relationships/hyperlink" Target="https://www.raspberrypi.org/documentation/usage/camera/raspicam/raspistill.m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aspberrypi.org/documentation/usage/camera/raspicam/raspiyuv.md" TargetMode="External"/><Relationship Id="rId4" Type="http://schemas.openxmlformats.org/officeDocument/2006/relationships/hyperlink" Target="https://www.raspberrypi.org/documentation/usage/camera/raspicam/timelapse.m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Embedded Programming and Robotics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14</a:t>
            </a:r>
          </a:p>
          <a:p>
            <a:r>
              <a:rPr lang="en-US" dirty="0" smtClean="0"/>
              <a:t>The Raspberry Pi Camera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03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Camera 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camera.hflip</a:t>
            </a:r>
            <a:r>
              <a:rPr lang="en-US" sz="3200" dirty="0"/>
              <a:t> = False</a:t>
            </a:r>
          </a:p>
          <a:p>
            <a:r>
              <a:rPr lang="en-US" sz="3200" dirty="0" err="1"/>
              <a:t>camera.vflip</a:t>
            </a:r>
            <a:r>
              <a:rPr lang="en-US" sz="3200" dirty="0"/>
              <a:t> = False</a:t>
            </a:r>
          </a:p>
          <a:p>
            <a:r>
              <a:rPr lang="en-US" sz="3200" dirty="0" err="1"/>
              <a:t>camera.crop</a:t>
            </a:r>
            <a:r>
              <a:rPr lang="en-US" sz="3200" dirty="0"/>
              <a:t> = (0.0, 0.0, 1.0, 1.0)</a:t>
            </a:r>
          </a:p>
          <a:p>
            <a:r>
              <a:rPr lang="en-US" sz="3200" dirty="0" err="1" smtClean="0"/>
              <a:t>camera.resolution</a:t>
            </a:r>
            <a:r>
              <a:rPr lang="en-US" sz="3200" dirty="0" smtClean="0"/>
              <a:t> </a:t>
            </a:r>
            <a:r>
              <a:rPr lang="en-US" sz="3200" dirty="0"/>
              <a:t>= (320, 240)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32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Camera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Capture a still image: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camera.capture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('image1.jpg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')</a:t>
            </a:r>
          </a:p>
          <a:p>
            <a:r>
              <a:rPr lang="en-US" dirty="0" smtClean="0"/>
              <a:t>Capture 5 seconds of video: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camera.start_recording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('video.h264')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sleep(5)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camera.stop_recording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80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Programming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Write a program that takes a photo every 10 seconds, saving each one with a different </a:t>
            </a:r>
            <a:r>
              <a:rPr lang="en-US" sz="3200" dirty="0" smtClean="0"/>
              <a:t>name</a:t>
            </a:r>
          </a:p>
          <a:p>
            <a:r>
              <a:rPr lang="en-US" sz="3200" dirty="0" smtClean="0"/>
              <a:t>Set the resolution relatively low so your disk doesn’t fill up</a:t>
            </a:r>
          </a:p>
          <a:p>
            <a:r>
              <a:rPr lang="en-US" sz="3200" dirty="0" smtClean="0"/>
              <a:t>Provide a way to exit the program without pressing ctrl-C</a:t>
            </a:r>
          </a:p>
          <a:p>
            <a:r>
              <a:rPr lang="en-US" sz="3200" dirty="0" smtClean="0"/>
              <a:t>Using Curses, show the name of each file as you save it</a:t>
            </a:r>
          </a:p>
          <a:p>
            <a:r>
              <a:rPr lang="en-US" sz="3200" dirty="0" smtClean="0"/>
              <a:t>You can use the </a:t>
            </a:r>
            <a:r>
              <a:rPr lang="en-US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3200" dirty="0" smtClean="0"/>
              <a:t> function to convert a number to a string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0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Raspberry Pi Camera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camera is a remarkably powerful device that can take still photos at up to 5 megapixels, and video</a:t>
            </a:r>
          </a:p>
          <a:p>
            <a:r>
              <a:rPr lang="en-US" dirty="0" smtClean="0"/>
              <a:t>Link to video on setup:</a:t>
            </a:r>
          </a:p>
          <a:p>
            <a:r>
              <a:rPr lang="en-US" dirty="0">
                <a:hlinkClick r:id="rId2"/>
              </a:rPr>
              <a:t>https://www.raspberrypi.org/help/camera-module-setup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If you haven’t already done so, enable the camera using </a:t>
            </a:r>
            <a:r>
              <a:rPr lang="en-US" dirty="0" err="1" smtClean="0"/>
              <a:t>raspi-config</a:t>
            </a:r>
            <a:r>
              <a:rPr lang="en-US" dirty="0" smtClean="0"/>
              <a:t> from a command line prompt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6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Raspberry Pi Camera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025640" cy="4351338"/>
          </a:xfrm>
        </p:spPr>
        <p:txBody>
          <a:bodyPr/>
          <a:lstStyle/>
          <a:p>
            <a:r>
              <a:rPr lang="en-US" dirty="0" smtClean="0"/>
              <a:t>My setup: Camera held on a piece of bent </a:t>
            </a:r>
            <a:r>
              <a:rPr lang="en-US" dirty="0" err="1" smtClean="0"/>
              <a:t>coathanger</a:t>
            </a:r>
            <a:endParaRPr lang="en-US" dirty="0"/>
          </a:p>
          <a:p>
            <a:r>
              <a:rPr lang="en-US" dirty="0" smtClean="0"/>
              <a:t>Motion sensor also connected to the Pi, so the system takes photos when motion is detected</a:t>
            </a:r>
          </a:p>
          <a:p>
            <a:r>
              <a:rPr lang="en-US" dirty="0" smtClean="0"/>
              <a:t>There is a red LED on the camera that comes on when it is in preview mode or taking a photo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938302" y="1712252"/>
            <a:ext cx="6155097" cy="313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04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Using the Camera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hlinkClick r:id="rId2"/>
              </a:rPr>
              <a:t>raspistill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Capturing still photographs with the camera module</a:t>
            </a:r>
          </a:p>
          <a:p>
            <a:r>
              <a:rPr lang="en-US" dirty="0" err="1">
                <a:hlinkClick r:id="rId3"/>
              </a:rPr>
              <a:t>raspivid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Capturing video with the camera module</a:t>
            </a:r>
          </a:p>
          <a:p>
            <a:r>
              <a:rPr lang="en-US" dirty="0">
                <a:hlinkClick r:id="rId4"/>
              </a:rPr>
              <a:t>Time-lapse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Taking pictures at regular intervals and stitching them together in to a video</a:t>
            </a:r>
          </a:p>
          <a:p>
            <a:r>
              <a:rPr lang="en-US" dirty="0" err="1">
                <a:hlinkClick r:id="rId5"/>
              </a:rPr>
              <a:t>raspiyuv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Capturing still photographs and generating raw unprocessed image files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75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Programming the Camera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the Python package:</a:t>
            </a:r>
          </a:p>
          <a:p>
            <a:pPr lvl="0"/>
            <a:r>
              <a:rPr lang="en-US" altLang="en-US" dirty="0" err="1">
                <a:latin typeface="Arial Unicode MS" panose="020B0604020202020204" pitchFamily="34" charset="-128"/>
              </a:rPr>
              <a:t>sudo</a:t>
            </a:r>
            <a:r>
              <a:rPr lang="en-US" altLang="en-US" dirty="0">
                <a:latin typeface="Arial Unicode MS" panose="020B0604020202020204" pitchFamily="34" charset="-128"/>
              </a:rPr>
              <a:t> apt-get install </a:t>
            </a:r>
            <a:r>
              <a:rPr lang="en-US" altLang="en-US" dirty="0" smtClean="0">
                <a:latin typeface="Arial Unicode MS" panose="020B0604020202020204" pitchFamily="34" charset="-128"/>
              </a:rPr>
              <a:t>python3-picamera</a:t>
            </a:r>
          </a:p>
          <a:p>
            <a:pPr lvl="0"/>
            <a:r>
              <a:rPr lang="en-US" altLang="en-US" dirty="0" smtClean="0">
                <a:latin typeface="Arial Unicode MS" panose="020B0604020202020204" pitchFamily="34" charset="-128"/>
              </a:rPr>
              <a:t>In the program:</a:t>
            </a:r>
          </a:p>
          <a:p>
            <a:pPr marL="0" lvl="0" indent="0">
              <a:buNone/>
            </a:pPr>
            <a:r>
              <a:rPr lang="en-US" alt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altLang="en-US" sz="3200" dirty="0" err="1">
                <a:latin typeface="Consolas" panose="020B0609020204030204" pitchFamily="49" charset="0"/>
                <a:cs typeface="Consolas" panose="020B0609020204030204" pitchFamily="49" charset="0"/>
              </a:rPr>
              <a:t>picamera</a:t>
            </a:r>
            <a:r>
              <a:rPr lang="en-US" alt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alt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camera = </a:t>
            </a:r>
            <a:r>
              <a:rPr lang="en-US" altLang="en-US" sz="3200" dirty="0" err="1">
                <a:latin typeface="Consolas" panose="020B0609020204030204" pitchFamily="49" charset="0"/>
                <a:cs typeface="Consolas" panose="020B0609020204030204" pitchFamily="49" charset="0"/>
              </a:rPr>
              <a:t>picamera.PiCamera</a:t>
            </a:r>
            <a:r>
              <a:rPr lang="en-US" alt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  # camera object</a:t>
            </a:r>
            <a:endParaRPr lang="en-US" altLang="en-US" sz="3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/>
            <a:endParaRPr lang="en-US" altLang="en-US" sz="36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36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Programming the Camera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easy to mount the camera upside-down, especially if you want it to face away from the ports</a:t>
            </a:r>
          </a:p>
          <a:p>
            <a:r>
              <a:rPr lang="en-US" dirty="0" smtClean="0"/>
              <a:t>You can flip the camera:</a:t>
            </a:r>
          </a:p>
          <a:p>
            <a:pPr marL="0" lvl="0" indent="0">
              <a:buNone/>
            </a:pPr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camera.hflip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</a:p>
          <a:p>
            <a:pPr marL="0" lvl="0" indent="0">
              <a:buNone/>
            </a:pPr>
            <a:r>
              <a:rPr lang="en-US" alt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camera.vflip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= True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10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Programming the Camera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start a preview, but this will overlay the entire display so you won’t be able to see your Python screen</a:t>
            </a:r>
          </a:p>
          <a:p>
            <a:r>
              <a:rPr lang="en-US" dirty="0" smtClean="0"/>
              <a:t>Use Ctrl-D to terminate the program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amera.start_preview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This can be useful for a “roving camera”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Or you can show the preview for a predetermined length of time, then stop it with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camera.stop_preview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38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Camera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camera.sharpness</a:t>
            </a:r>
            <a:r>
              <a:rPr lang="en-US" sz="3200" dirty="0"/>
              <a:t> = 0</a:t>
            </a:r>
          </a:p>
          <a:p>
            <a:r>
              <a:rPr lang="en-US" sz="3200" dirty="0" err="1"/>
              <a:t>camera.contrast</a:t>
            </a:r>
            <a:r>
              <a:rPr lang="en-US" sz="3200" dirty="0"/>
              <a:t> = 0</a:t>
            </a:r>
          </a:p>
          <a:p>
            <a:r>
              <a:rPr lang="en-US" sz="3200" dirty="0" err="1"/>
              <a:t>camera.brightness</a:t>
            </a:r>
            <a:r>
              <a:rPr lang="en-US" sz="3200" dirty="0"/>
              <a:t> = 50</a:t>
            </a:r>
          </a:p>
          <a:p>
            <a:r>
              <a:rPr lang="en-US" sz="3200" dirty="0" err="1"/>
              <a:t>camera.saturation</a:t>
            </a:r>
            <a:r>
              <a:rPr lang="en-US" sz="3200" dirty="0"/>
              <a:t> = 0</a:t>
            </a:r>
          </a:p>
          <a:p>
            <a:r>
              <a:rPr lang="en-US" sz="3200" dirty="0" err="1"/>
              <a:t>camera.ISO</a:t>
            </a:r>
            <a:r>
              <a:rPr lang="en-US" sz="3200" dirty="0"/>
              <a:t> = 0</a:t>
            </a:r>
          </a:p>
          <a:p>
            <a:r>
              <a:rPr lang="en-US" sz="3200" dirty="0" err="1"/>
              <a:t>camera.video_stabilization</a:t>
            </a:r>
            <a:r>
              <a:rPr lang="en-US" sz="3200" dirty="0"/>
              <a:t> = False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07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Camera 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camera.exposure_compensation</a:t>
            </a:r>
            <a:r>
              <a:rPr lang="en-US" sz="3200" dirty="0" smtClean="0"/>
              <a:t> </a:t>
            </a:r>
            <a:r>
              <a:rPr lang="en-US" sz="3200" dirty="0"/>
              <a:t>= 0</a:t>
            </a:r>
          </a:p>
          <a:p>
            <a:r>
              <a:rPr lang="en-US" sz="3200" dirty="0" err="1"/>
              <a:t>camera.exposure_mode</a:t>
            </a:r>
            <a:r>
              <a:rPr lang="en-US" sz="3200" dirty="0"/>
              <a:t> = 'auto'</a:t>
            </a:r>
          </a:p>
          <a:p>
            <a:r>
              <a:rPr lang="en-US" sz="3200" dirty="0" err="1" smtClean="0"/>
              <a:t>camera.meter_mode</a:t>
            </a:r>
            <a:r>
              <a:rPr lang="en-US" sz="3200" dirty="0" smtClean="0"/>
              <a:t> </a:t>
            </a:r>
            <a:r>
              <a:rPr lang="en-US" sz="3200" dirty="0"/>
              <a:t>= 'average'</a:t>
            </a:r>
          </a:p>
          <a:p>
            <a:r>
              <a:rPr lang="en-US" sz="3200" dirty="0" err="1" smtClean="0"/>
              <a:t>camera.awb_mode</a:t>
            </a:r>
            <a:r>
              <a:rPr lang="en-US" sz="3200" dirty="0" smtClean="0"/>
              <a:t> </a:t>
            </a:r>
            <a:r>
              <a:rPr lang="en-US" sz="3200" dirty="0"/>
              <a:t>= 'auto'</a:t>
            </a:r>
          </a:p>
          <a:p>
            <a:r>
              <a:rPr lang="en-US" sz="3200" dirty="0" err="1"/>
              <a:t>camera.image_effect</a:t>
            </a:r>
            <a:r>
              <a:rPr lang="en-US" sz="3200" dirty="0"/>
              <a:t> = 'none'</a:t>
            </a:r>
          </a:p>
          <a:p>
            <a:r>
              <a:rPr lang="en-US" sz="3200" dirty="0" err="1"/>
              <a:t>camera.color_effects</a:t>
            </a:r>
            <a:r>
              <a:rPr lang="en-US" sz="3200" dirty="0"/>
              <a:t> = None</a:t>
            </a:r>
          </a:p>
          <a:p>
            <a:r>
              <a:rPr lang="en-US" sz="3200" dirty="0" err="1"/>
              <a:t>camera.rotation</a:t>
            </a:r>
            <a:r>
              <a:rPr lang="en-US" sz="3200" dirty="0"/>
              <a:t> = </a:t>
            </a:r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Camera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EC5A-3AB0-4EE8-A345-51DD1BD98B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60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491</Words>
  <Application>Microsoft Office PowerPoint</Application>
  <PresentationFormat>Widescreen</PresentationFormat>
  <Paragraphs>97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Calibri</vt:lpstr>
      <vt:lpstr>Calibri Light</vt:lpstr>
      <vt:lpstr>Consolas</vt:lpstr>
      <vt:lpstr>Office Theme</vt:lpstr>
      <vt:lpstr>Embedded Programming and Robotics</vt:lpstr>
      <vt:lpstr>Raspberry Pi Camera</vt:lpstr>
      <vt:lpstr>Raspberry Pi Camera</vt:lpstr>
      <vt:lpstr>Using the Camera</vt:lpstr>
      <vt:lpstr>Programming the Camera</vt:lpstr>
      <vt:lpstr>Programming the Camera</vt:lpstr>
      <vt:lpstr>Programming the Camera</vt:lpstr>
      <vt:lpstr>Camera Settings</vt:lpstr>
      <vt:lpstr>Camera Settings</vt:lpstr>
      <vt:lpstr>Camera Settings</vt:lpstr>
      <vt:lpstr>Camera Programming</vt:lpstr>
      <vt:lpstr>Programming 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Programming and Robotics</dc:title>
  <dc:creator>Cole, John</dc:creator>
  <cp:lastModifiedBy>Cole, John</cp:lastModifiedBy>
  <cp:revision>23</cp:revision>
  <dcterms:created xsi:type="dcterms:W3CDTF">2015-06-03T17:14:59Z</dcterms:created>
  <dcterms:modified xsi:type="dcterms:W3CDTF">2015-06-22T16:25:16Z</dcterms:modified>
</cp:coreProperties>
</file>