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59" r:id="rId5"/>
    <p:sldId id="260" r:id="rId6"/>
    <p:sldId id="257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0B12-97CD-40DE-9747-0F41AD1D30A4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D95AE-89CC-47FD-8A89-F9071DE8B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7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D95AE-89CC-47FD-8A89-F9071DE8B4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3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1B94-90CE-4944-91FB-1BA72E3E4F6E}" type="datetime1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700C-6C21-4D43-BF01-099072BDA21E}" type="datetime1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4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E39-1A19-4829-BC6E-29AD0F14D435}" type="datetime1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9778-E776-48F1-8D40-7F83DA495969}" type="datetime1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42FF-2D3A-4581-BD99-EF3AC49E77AD}" type="datetime1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0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069C-1713-4839-BEB6-3800F8A88777}" type="datetime1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F857-2FC0-4CDC-81C4-EA92CB776D6A}" type="datetime1">
              <a:rPr lang="en-US" smtClean="0"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5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8268-BF43-4C06-A439-3EF8C477F45F}" type="datetime1">
              <a:rPr lang="en-US" smtClean="0"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5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4E8F-6CE4-407D-A9F0-19BDBF2BD955}" type="datetime1">
              <a:rPr lang="en-US" smtClean="0"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4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305A-3AD2-4933-A84F-3BC16ADE3D1B}" type="datetime1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5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E042-8B0D-4063-971F-9D98D3AD073F}" type="datetime1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AD03-F75B-4390-81E6-3C1298CB52B2}" type="datetime1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47C8-744C-4739-94B7-5AC82D2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7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ringpi.com/download-and-instal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16</a:t>
            </a:r>
          </a:p>
          <a:p>
            <a:r>
              <a:rPr lang="en-US" dirty="0" smtClean="0"/>
              <a:t>Robot Control with Raspberry 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GPIO and 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the Pi B Model 2, which you have, 7</a:t>
            </a:r>
            <a:r>
              <a:rPr lang="en-US" sz="3600" dirty="0"/>
              <a:t> pins are marked as 'GPIO GEN0' to 'GPIO </a:t>
            </a:r>
            <a:r>
              <a:rPr lang="en-US" sz="3600" dirty="0" smtClean="0"/>
              <a:t>GEN6‘; these can be used for PWM</a:t>
            </a:r>
          </a:p>
          <a:p>
            <a:r>
              <a:rPr lang="en-US" sz="3600" dirty="0" smtClean="0"/>
              <a:t>Write a program that dims an LED using any one of these pins,  equivalent to the “fade” program you wrote for Arduino</a:t>
            </a:r>
          </a:p>
          <a:p>
            <a:r>
              <a:rPr lang="en-US" sz="3600" dirty="0" smtClean="0"/>
              <a:t>No need for </a:t>
            </a:r>
            <a:r>
              <a:rPr lang="en-US" sz="3600" dirty="0" err="1" smtClean="0"/>
              <a:t>WiringPi</a:t>
            </a:r>
            <a:r>
              <a:rPr lang="en-US" sz="3600" dirty="0" smtClean="0"/>
              <a:t>, just use GPIO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http://www.element14.com/community/servlet/JiveServlet/previewBody/73950-102-4-309126/GPIO_Pi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27" y="0"/>
            <a:ext cx="6139059" cy="657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Download and Install </a:t>
            </a:r>
            <a:r>
              <a:rPr lang="en-US" dirty="0" err="1" smtClean="0"/>
              <a:t>WiringPi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sudo</a:t>
            </a:r>
            <a:r>
              <a:rPr lang="en-US" sz="3600" dirty="0"/>
              <a:t> apt-get install </a:t>
            </a:r>
            <a:r>
              <a:rPr lang="en-US" sz="3600" dirty="0" err="1"/>
              <a:t>git</a:t>
            </a:r>
            <a:r>
              <a:rPr lang="en-US" sz="3600" dirty="0"/>
              <a:t>-core</a:t>
            </a:r>
          </a:p>
          <a:p>
            <a:pPr marL="0" indent="0">
              <a:buNone/>
            </a:pPr>
            <a:r>
              <a:rPr lang="en-US" sz="3600" dirty="0" err="1"/>
              <a:t>git</a:t>
            </a:r>
            <a:r>
              <a:rPr lang="en-US" sz="3600" dirty="0"/>
              <a:t> clone git://git.drogon.net/wiringPi</a:t>
            </a:r>
          </a:p>
          <a:p>
            <a:pPr marL="0" indent="0">
              <a:buNone/>
            </a:pPr>
            <a:r>
              <a:rPr lang="en-US" sz="3600" dirty="0"/>
              <a:t>cd </a:t>
            </a:r>
            <a:r>
              <a:rPr lang="en-US" sz="3600" dirty="0" err="1"/>
              <a:t>wiringPi</a:t>
            </a: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git</a:t>
            </a:r>
            <a:r>
              <a:rPr lang="en-US" sz="3600" dirty="0"/>
              <a:t> pull origin</a:t>
            </a:r>
          </a:p>
          <a:p>
            <a:pPr marL="0" indent="0">
              <a:buNone/>
            </a:pPr>
            <a:r>
              <a:rPr lang="en-US" sz="3600" dirty="0"/>
              <a:t>cd </a:t>
            </a:r>
            <a:r>
              <a:rPr lang="en-US" sz="3600" dirty="0" err="1"/>
              <a:t>wiringPi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./build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Download and Install </a:t>
            </a:r>
            <a:r>
              <a:rPr lang="en-US" dirty="0" err="1" smtClean="0"/>
              <a:t>WiringPi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the installation:</a:t>
            </a:r>
          </a:p>
          <a:p>
            <a:pPr marL="0" indent="0">
              <a:buNone/>
            </a:pPr>
            <a:r>
              <a:rPr lang="en-US" dirty="0" err="1"/>
              <a:t>gpio</a:t>
            </a:r>
            <a:r>
              <a:rPr lang="en-US" dirty="0"/>
              <a:t> -v</a:t>
            </a:r>
          </a:p>
          <a:p>
            <a:pPr marL="0" indent="0">
              <a:buNone/>
            </a:pPr>
            <a:r>
              <a:rPr lang="en-US" dirty="0" err="1"/>
              <a:t>gpio</a:t>
            </a:r>
            <a:r>
              <a:rPr lang="en-US" dirty="0"/>
              <a:t> </a:t>
            </a:r>
            <a:r>
              <a:rPr lang="en-US" dirty="0" err="1" smtClean="0"/>
              <a:t>readall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Robot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GPIO pins and the </a:t>
            </a:r>
            <a:r>
              <a:rPr lang="en-US" dirty="0" err="1" smtClean="0"/>
              <a:t>WiringPi</a:t>
            </a:r>
            <a:r>
              <a:rPr lang="en-US" dirty="0" smtClean="0"/>
              <a:t> library to control your robot directly</a:t>
            </a:r>
            <a:endParaRPr lang="en-US" dirty="0"/>
          </a:p>
          <a:p>
            <a:r>
              <a:rPr lang="en-US" dirty="0" smtClean="0"/>
              <a:t>One of the functions is a PWM output:</a:t>
            </a: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pinMode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(MOTORL1, PWM_OUTPUT);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pwmWrite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(MOTORL1, 255);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Robot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Write, in C </a:t>
            </a:r>
            <a:r>
              <a:rPr lang="en-US" smtClean="0"/>
              <a:t>or Python, </a:t>
            </a:r>
            <a:r>
              <a:rPr lang="en-US" dirty="0" smtClean="0"/>
              <a:t>a program that makes the robot move forward for 5 seconds at half speed, then forward for 5 more at full speed, then stop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http://wiringpi.com/download-and-install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 Robot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2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167</Words>
  <Application>Microsoft Office PowerPoint</Application>
  <PresentationFormat>Widescreen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Embedded Programming and Robotics</vt:lpstr>
      <vt:lpstr>GPIO and PWM</vt:lpstr>
      <vt:lpstr>PowerPoint Presentation</vt:lpstr>
      <vt:lpstr>Download and Install WiringPi</vt:lpstr>
      <vt:lpstr>Download and Install WiringPi</vt:lpstr>
      <vt:lpstr>Robot Control</vt:lpstr>
      <vt:lpstr>Robot Control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14</cp:revision>
  <dcterms:created xsi:type="dcterms:W3CDTF">2015-06-08T19:21:07Z</dcterms:created>
  <dcterms:modified xsi:type="dcterms:W3CDTF">2015-06-26T09:32:28Z</dcterms:modified>
</cp:coreProperties>
</file>