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4FD0-EBDE-42EE-ACA5-F7AEFEE77C9F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0FA9-332A-4881-A3B3-D9A3ACACF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8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60FA9-332A-4881-A3B3-D9A3ACACF0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4755C-3CA6-46AA-AF04-92BAE003F3B0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2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37E5-1C1E-4B75-A91F-4DECFDDA7C0F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1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08E1-8A3C-45AA-9196-ED3735665FCB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710-B8D9-4884-9585-6671ABB2070A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F9FC1-A9C6-4718-B6EE-8CBACFAAD056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8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4104-3A55-488F-8BA3-84F44F800B36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2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C2921-87E1-47FB-978B-61314A15F3B2}" type="datetime1">
              <a:rPr lang="en-US" smtClean="0"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1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C460-CD6E-4A2E-9EBC-9E747045F641}" type="datetime1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D459-32FC-4B9B-A27F-34E90858C192}" type="datetime1">
              <a:rPr lang="en-US" smtClean="0"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42556-E156-4C2C-879A-656B3CC8BBDA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19E11-34B3-4381-861B-8642B25CC521}" type="datetime1">
              <a:rPr lang="en-US" smtClean="0"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809A-7B13-4ED8-8BED-699A20996312}" type="datetime1">
              <a:rPr lang="en-US" smtClean="0"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E2F0-60BB-435F-9F2E-52BC4919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6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pencv.org/modules/core/doc/intro.html" TargetMode="External"/><Relationship Id="rId2" Type="http://schemas.openxmlformats.org/officeDocument/2006/relationships/hyperlink" Target="http://www.pyimagesearch.com/2015/02/23/install-opencv-and-python-on-your-raspberry-pi-2-and-b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17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OpenCV</a:t>
            </a:r>
            <a:r>
              <a:rPr lang="en-US" dirty="0" smtClean="0"/>
              <a:t> (Computer Vision) Library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A47C8-744C-4739-94B7-5AC82D2573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68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your </a:t>
            </a:r>
            <a:r>
              <a:rPr lang="en-US" dirty="0" err="1"/>
              <a:t>OpenCV</a:t>
            </a:r>
            <a:r>
              <a:rPr lang="en-US" dirty="0"/>
              <a:t> and Python installation a test drive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workon</a:t>
            </a:r>
            <a:r>
              <a:rPr lang="en-US" dirty="0"/>
              <a:t> cv</a:t>
            </a:r>
          </a:p>
          <a:p>
            <a:pPr marL="0" indent="0">
              <a:buNone/>
            </a:pPr>
            <a:r>
              <a:rPr lang="en-US" dirty="0" smtClean="0"/>
              <a:t>Python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import </a:t>
            </a:r>
            <a:r>
              <a:rPr lang="en-US" dirty="0" smtClean="0"/>
              <a:t>cv2</a:t>
            </a:r>
          </a:p>
          <a:p>
            <a:pPr marL="0" indent="0">
              <a:buNone/>
            </a:pPr>
            <a:r>
              <a:rPr lang="en-US" dirty="0" smtClean="0"/>
              <a:t>&gt;&gt;&gt; </a:t>
            </a:r>
            <a:r>
              <a:rPr lang="en-US" dirty="0"/>
              <a:t>cv2.__version__</a:t>
            </a:r>
          </a:p>
          <a:p>
            <a:pPr marL="0" indent="0">
              <a:buNone/>
            </a:pPr>
            <a:r>
              <a:rPr lang="en-US" dirty="0" smtClean="0"/>
              <a:t>'2.4.10‘</a:t>
            </a:r>
          </a:p>
          <a:p>
            <a:r>
              <a:rPr lang="en-US" dirty="0" smtClean="0"/>
              <a:t>This lets you bring up the Python shell, import the library, and call a static method to show the version.  If this works, all is well.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90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71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http://www.pyimagesearch.com/2015/02/23/install-opencv-and-python-on-your-raspberry-pi-2-and-b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docs.opencv.org/modules/core/doc/intro.html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6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Install Required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things in this next are probably already installed, but run this just to be safe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build-essential </a:t>
            </a:r>
            <a:r>
              <a:rPr lang="en-US" dirty="0" err="1"/>
              <a:t>cmake</a:t>
            </a:r>
            <a:r>
              <a:rPr lang="en-US" dirty="0"/>
              <a:t> </a:t>
            </a:r>
            <a:r>
              <a:rPr lang="en-US" dirty="0" err="1" smtClean="0"/>
              <a:t>pkg-config</a:t>
            </a:r>
            <a:endParaRPr lang="en-US" dirty="0" smtClean="0"/>
          </a:p>
          <a:p>
            <a:r>
              <a:rPr lang="en-US" dirty="0" smtClean="0"/>
              <a:t>Install image I/O packages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libjpeg8-dev libtiff4-dev </a:t>
            </a:r>
            <a:r>
              <a:rPr lang="en-US" dirty="0" err="1"/>
              <a:t>libjasper</a:t>
            </a:r>
            <a:r>
              <a:rPr lang="en-US" dirty="0"/>
              <a:t>-dev </a:t>
            </a:r>
            <a:r>
              <a:rPr lang="en-US" dirty="0" smtClean="0"/>
              <a:t>libpng12-dev</a:t>
            </a:r>
          </a:p>
          <a:p>
            <a:r>
              <a:rPr lang="en-US" dirty="0" smtClean="0"/>
              <a:t>Install the GTK development library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apt-get install libgtk2.0-dev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6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video I/O packages</a:t>
            </a:r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libavcodec</a:t>
            </a:r>
            <a:r>
              <a:rPr lang="en-US" dirty="0"/>
              <a:t>-dev </a:t>
            </a:r>
            <a:r>
              <a:rPr lang="en-US" dirty="0" err="1"/>
              <a:t>libavformat</a:t>
            </a:r>
            <a:r>
              <a:rPr lang="en-US" dirty="0"/>
              <a:t>-dev </a:t>
            </a:r>
            <a:r>
              <a:rPr lang="en-US" dirty="0" err="1"/>
              <a:t>libswscale</a:t>
            </a:r>
            <a:r>
              <a:rPr lang="en-US" dirty="0"/>
              <a:t>-dev </a:t>
            </a:r>
            <a:r>
              <a:rPr lang="en-US" dirty="0" smtClean="0"/>
              <a:t>libv4l-dev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openCV</a:t>
            </a:r>
            <a:r>
              <a:rPr lang="en-US" dirty="0" smtClean="0"/>
              <a:t> optimization libraries:</a:t>
            </a:r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err="1"/>
              <a:t>libatlas</a:t>
            </a:r>
            <a:r>
              <a:rPr lang="en-US" dirty="0"/>
              <a:t>-base-dev </a:t>
            </a:r>
            <a:r>
              <a:rPr lang="en-US" dirty="0" err="1" smtClean="0"/>
              <a:t>gfortran</a:t>
            </a:r>
            <a:endParaRPr lang="en-US" dirty="0" smtClean="0"/>
          </a:p>
          <a:p>
            <a:r>
              <a:rPr lang="en-US" dirty="0" smtClean="0"/>
              <a:t>Install pip</a:t>
            </a:r>
          </a:p>
          <a:p>
            <a:pPr marL="0" indent="0">
              <a:buNone/>
            </a:pPr>
            <a:r>
              <a:rPr lang="en-US" dirty="0" err="1"/>
              <a:t>wget</a:t>
            </a:r>
            <a:r>
              <a:rPr lang="en-US" dirty="0"/>
              <a:t> https://bootstrap.pypa.io/get-pip.py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/>
              <a:t>python get-pip.py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26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Install  </a:t>
            </a:r>
            <a:r>
              <a:rPr lang="en-US" dirty="0" err="1"/>
              <a:t>virtualenv</a:t>
            </a:r>
            <a:r>
              <a:rPr lang="en-US" dirty="0"/>
              <a:t>  and </a:t>
            </a:r>
            <a:r>
              <a:rPr lang="en-US" dirty="0" err="1" smtClean="0"/>
              <a:t>virtualenvwrapper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pip install </a:t>
            </a:r>
            <a:r>
              <a:rPr lang="en-US" dirty="0" err="1"/>
              <a:t>virtualenv</a:t>
            </a:r>
            <a:r>
              <a:rPr lang="en-US" dirty="0"/>
              <a:t> </a:t>
            </a:r>
            <a:r>
              <a:rPr lang="en-US" dirty="0" err="1" smtClean="0"/>
              <a:t>virtualenvwrapper</a:t>
            </a:r>
            <a:endParaRPr lang="en-US" dirty="0" smtClean="0"/>
          </a:p>
          <a:p>
            <a:r>
              <a:rPr lang="en-US" dirty="0"/>
              <a:t>Then, update your ~/.profile  file to include the following </a:t>
            </a:r>
            <a:r>
              <a:rPr lang="en-US" dirty="0" smtClean="0"/>
              <a:t>lines</a:t>
            </a:r>
          </a:p>
          <a:p>
            <a:pPr marL="0" indent="0">
              <a:buNone/>
            </a:pPr>
            <a:r>
              <a:rPr lang="en-US" dirty="0"/>
              <a:t># </a:t>
            </a:r>
            <a:r>
              <a:rPr lang="en-US" dirty="0" err="1"/>
              <a:t>virtualenv</a:t>
            </a:r>
            <a:r>
              <a:rPr lang="en-US" dirty="0"/>
              <a:t> and </a:t>
            </a:r>
            <a:r>
              <a:rPr lang="en-US" dirty="0" err="1"/>
              <a:t>virtualenvwrapper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export </a:t>
            </a:r>
            <a:r>
              <a:rPr lang="en-US" dirty="0"/>
              <a:t>WORKON_HOME=$HOME/.</a:t>
            </a:r>
            <a:r>
              <a:rPr lang="en-US" dirty="0" err="1"/>
              <a:t>virtualenvs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source /</a:t>
            </a:r>
            <a:r>
              <a:rPr lang="en-US" dirty="0" smtClean="0"/>
              <a:t>usr/local/bin/virtualenvwrapper.sh</a:t>
            </a:r>
          </a:p>
          <a:p>
            <a:r>
              <a:rPr lang="en-US" dirty="0" smtClean="0"/>
              <a:t>Reload your profile</a:t>
            </a:r>
          </a:p>
          <a:p>
            <a:pPr marL="0" indent="0">
              <a:buNone/>
            </a:pPr>
            <a:r>
              <a:rPr lang="en-US" dirty="0"/>
              <a:t>source ~/.profile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85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your computer vision virtual environment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mkvirtualenv</a:t>
            </a:r>
            <a:r>
              <a:rPr lang="en-US" dirty="0"/>
              <a:t> </a:t>
            </a:r>
            <a:r>
              <a:rPr lang="en-US" dirty="0" smtClean="0"/>
              <a:t>cv</a:t>
            </a:r>
          </a:p>
          <a:p>
            <a:r>
              <a:rPr lang="en-US" dirty="0" smtClean="0"/>
              <a:t>Install </a:t>
            </a:r>
            <a:r>
              <a:rPr lang="en-US" dirty="0"/>
              <a:t>the Python 2.7 development </a:t>
            </a:r>
            <a:r>
              <a:rPr lang="en-US" dirty="0" smtClean="0"/>
              <a:t>tools (Python 3 does not yet support </a:t>
            </a:r>
            <a:r>
              <a:rPr lang="en-US" dirty="0" err="1" smtClean="0"/>
              <a:t>openCV</a:t>
            </a:r>
            <a:r>
              <a:rPr lang="en-US" dirty="0" smtClean="0"/>
              <a:t> 2.4):</a:t>
            </a:r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apt-get install </a:t>
            </a:r>
            <a:r>
              <a:rPr lang="en-US" dirty="0" smtClean="0"/>
              <a:t>python2.7-dev</a:t>
            </a:r>
          </a:p>
          <a:p>
            <a:r>
              <a:rPr lang="en-US" dirty="0" smtClean="0"/>
              <a:t>Install </a:t>
            </a:r>
            <a:r>
              <a:rPr lang="en-US" dirty="0" err="1"/>
              <a:t>NumPy</a:t>
            </a:r>
            <a:r>
              <a:rPr lang="en-US" dirty="0"/>
              <a:t> since the </a:t>
            </a:r>
            <a:r>
              <a:rPr lang="en-US" dirty="0" err="1"/>
              <a:t>OpenCV</a:t>
            </a:r>
            <a:r>
              <a:rPr lang="en-US" dirty="0"/>
              <a:t> Python bindings represent images as multi-dimensional </a:t>
            </a:r>
            <a:r>
              <a:rPr lang="en-US" dirty="0" err="1"/>
              <a:t>NumPy</a:t>
            </a:r>
            <a:r>
              <a:rPr lang="en-US" dirty="0"/>
              <a:t> arrays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pip install </a:t>
            </a:r>
            <a:r>
              <a:rPr lang="en-US" dirty="0" err="1"/>
              <a:t>numpy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3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859" y="1847850"/>
            <a:ext cx="10515600" cy="4351338"/>
          </a:xfrm>
        </p:spPr>
        <p:txBody>
          <a:bodyPr/>
          <a:lstStyle/>
          <a:p>
            <a:r>
              <a:rPr lang="en-US" dirty="0"/>
              <a:t>Download </a:t>
            </a:r>
            <a:r>
              <a:rPr lang="en-US" dirty="0" err="1"/>
              <a:t>OpenCV</a:t>
            </a:r>
            <a:r>
              <a:rPr lang="en-US" dirty="0"/>
              <a:t> and unpack it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wget</a:t>
            </a:r>
            <a:r>
              <a:rPr lang="en-US" dirty="0"/>
              <a:t> -O opencv-2.4.10.zip http://sourceforge.net/projects/opencvlibrary/files/opencv-unix/2.4.10/opencv-2.4.10.zip/download</a:t>
            </a:r>
          </a:p>
          <a:p>
            <a:pPr marL="0" indent="0">
              <a:buNone/>
            </a:pPr>
            <a:r>
              <a:rPr lang="en-US" dirty="0" smtClean="0"/>
              <a:t>unzip </a:t>
            </a:r>
            <a:r>
              <a:rPr lang="en-US" dirty="0"/>
              <a:t>opencv-2.4.10.zip</a:t>
            </a:r>
          </a:p>
          <a:p>
            <a:pPr marL="0" indent="0">
              <a:buNone/>
            </a:pPr>
            <a:r>
              <a:rPr lang="en-US" dirty="0" smtClean="0"/>
              <a:t>cd </a:t>
            </a:r>
            <a:r>
              <a:rPr lang="en-US" dirty="0"/>
              <a:t>opencv-2.4.10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88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the build:</a:t>
            </a:r>
          </a:p>
          <a:p>
            <a:r>
              <a:rPr lang="en-US" dirty="0" err="1"/>
              <a:t>mkdir</a:t>
            </a:r>
            <a:r>
              <a:rPr lang="en-US" dirty="0"/>
              <a:t> build</a:t>
            </a:r>
          </a:p>
          <a:p>
            <a:pPr marL="0" indent="0">
              <a:buNone/>
            </a:pPr>
            <a:r>
              <a:rPr lang="en-US" dirty="0" smtClean="0"/>
              <a:t>cd </a:t>
            </a:r>
            <a:r>
              <a:rPr lang="en-US" dirty="0"/>
              <a:t>build</a:t>
            </a:r>
          </a:p>
          <a:p>
            <a:pPr marL="0" indent="0">
              <a:buNone/>
            </a:pPr>
            <a:r>
              <a:rPr lang="en-US" dirty="0" err="1" smtClean="0"/>
              <a:t>cmake</a:t>
            </a:r>
            <a:r>
              <a:rPr lang="en-US" dirty="0" smtClean="0"/>
              <a:t> </a:t>
            </a:r>
            <a:r>
              <a:rPr lang="en-US" dirty="0"/>
              <a:t>-D CMAKE_BUILD_TYPE=RELEASE -D CMAKE_INSTALL_PREFIX=/</a:t>
            </a:r>
            <a:r>
              <a:rPr lang="en-US" dirty="0" err="1"/>
              <a:t>usr</a:t>
            </a:r>
            <a:r>
              <a:rPr lang="en-US" dirty="0"/>
              <a:t>/local -D BUILD_NEW_PYTHON_SUPPORT=ON -D INSTALL_C_EXAMPLES=ON -D INSTALL_PYTHON_EXAMPLES=ON  -D BUILD_EXAMPLES=ON 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5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</a:t>
            </a:r>
            <a:r>
              <a:rPr lang="en-US" dirty="0" err="1" smtClean="0"/>
              <a:t>openCV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make</a:t>
            </a:r>
          </a:p>
          <a:p>
            <a:r>
              <a:rPr lang="en-US" dirty="0" smtClean="0"/>
              <a:t>Finally, install </a:t>
            </a:r>
            <a:r>
              <a:rPr lang="en-US" dirty="0" err="1" smtClean="0"/>
              <a:t>openCV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/>
              <a:t>sudo</a:t>
            </a:r>
            <a:r>
              <a:rPr lang="en-US" dirty="0"/>
              <a:t> make install</a:t>
            </a:r>
          </a:p>
          <a:p>
            <a:pPr marL="0" indent="0">
              <a:buNone/>
            </a:pPr>
            <a:r>
              <a:rPr lang="en-US" dirty="0" err="1" smtClean="0"/>
              <a:t>sudo</a:t>
            </a:r>
            <a:r>
              <a:rPr lang="en-US" dirty="0" smtClean="0"/>
              <a:t> </a:t>
            </a:r>
            <a:r>
              <a:rPr lang="en-US" dirty="0" err="1" smtClean="0"/>
              <a:t>ldconfig</a:t>
            </a:r>
            <a:endParaRPr lang="en-US" dirty="0" smtClean="0"/>
          </a:p>
          <a:p>
            <a:r>
              <a:rPr lang="en-US" dirty="0" err="1"/>
              <a:t>OpenCV</a:t>
            </a:r>
            <a:r>
              <a:rPr lang="en-US" dirty="0"/>
              <a:t> should now be installed in  /</a:t>
            </a:r>
            <a:r>
              <a:rPr lang="en-US" dirty="0" err="1"/>
              <a:t>usr</a:t>
            </a:r>
            <a:r>
              <a:rPr lang="en-US" dirty="0"/>
              <a:t>/local/lib/python2.7/site-packages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3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Install Required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utilize </a:t>
            </a:r>
            <a:r>
              <a:rPr lang="en-US" dirty="0" err="1"/>
              <a:t>OpenCV</a:t>
            </a:r>
            <a:r>
              <a:rPr lang="en-US" dirty="0"/>
              <a:t> within our cv  virtual environment, we first need to </a:t>
            </a:r>
            <a:r>
              <a:rPr lang="en-US" dirty="0" err="1"/>
              <a:t>sym</a:t>
            </a:r>
            <a:r>
              <a:rPr lang="en-US" dirty="0"/>
              <a:t>-link </a:t>
            </a:r>
            <a:r>
              <a:rPr lang="en-US" dirty="0" err="1"/>
              <a:t>OpenCV</a:t>
            </a:r>
            <a:r>
              <a:rPr lang="en-US" dirty="0"/>
              <a:t> into our site-packages  directory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cd ~/.</a:t>
            </a:r>
            <a:r>
              <a:rPr lang="en-US" dirty="0" err="1"/>
              <a:t>virtualenvs</a:t>
            </a:r>
            <a:r>
              <a:rPr lang="en-US" dirty="0"/>
              <a:t>/cv/lib/python2.7/site-packages/</a:t>
            </a:r>
          </a:p>
          <a:p>
            <a:pPr marL="0" indent="0">
              <a:buNone/>
            </a:pPr>
            <a:r>
              <a:rPr lang="en-US" dirty="0" smtClean="0"/>
              <a:t>ln </a:t>
            </a:r>
            <a:r>
              <a:rPr lang="en-US" dirty="0"/>
              <a:t>-s /usr/local/lib/python2.7/site-packages/cv2.so cv2.so</a:t>
            </a:r>
          </a:p>
          <a:p>
            <a:pPr marL="0" indent="0">
              <a:buNone/>
            </a:pPr>
            <a:r>
              <a:rPr lang="en-US" dirty="0" smtClean="0"/>
              <a:t>ln </a:t>
            </a:r>
            <a:r>
              <a:rPr lang="en-US" dirty="0"/>
              <a:t>-s /usr/local/lib/python2.7/site-packages/cv.py cv.py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OpenCV Library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E2F0-60BB-435F-9F2E-52BC491962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3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302</Words>
  <Application>Microsoft Office PowerPoint</Application>
  <PresentationFormat>Widescreen</PresentationFormat>
  <Paragraphs>93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Embedded Programming and Robotics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Install Required Software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17</cp:revision>
  <dcterms:created xsi:type="dcterms:W3CDTF">2015-06-08T19:23:21Z</dcterms:created>
  <dcterms:modified xsi:type="dcterms:W3CDTF">2015-06-24T03:27:20Z</dcterms:modified>
</cp:coreProperties>
</file>