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5E782-6427-4FD8-B37A-DFD6E9646E3C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28675-9F5A-4836-B4BA-0066C268F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64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60FA9-332A-4881-A3B3-D9A3ACACF0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89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F410-D737-4699-B994-79A75AAC582B}" type="datetime1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Interrupts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8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B24E-EDB2-4AC6-882D-50F02BFBB7B6}" type="datetime1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Interrupts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2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4E95-645F-425E-AF1A-1A7ECCB805A7}" type="datetime1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Interrupts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4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E1DA-8B62-431F-8041-2F06F08C4B91}" type="datetime1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Interrupts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4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77AC-F0DB-4FF7-94D6-2266CD62DD9A}" type="datetime1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Interrupts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9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4011-9DE2-4D79-98D7-F04AE13F4538}" type="datetime1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Interrupts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5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8C88-49CF-42F5-B141-7DF955B113F4}" type="datetime1">
              <a:rPr lang="en-US" smtClean="0"/>
              <a:t>6/8/2015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Interrupts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66357-1CE9-4979-91FB-C5C1EE5F5216}" type="datetime1">
              <a:rPr lang="en-US" smtClean="0"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Interrupts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4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7412-B8F6-4C39-AAF3-99C71B192047}" type="datetime1">
              <a:rPr lang="en-US" smtClean="0"/>
              <a:t>6/8/2015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Interrupts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88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D333-F4AD-4D8B-9812-95CA6362389E}" type="datetime1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Interrupts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4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FFAC-DA10-439E-962C-80C5D004792B}" type="datetime1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Interrupts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8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54B12-95B3-4098-8AB3-33EE7774DDF1}" type="datetime1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Raspberry Pi Interrupts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A88CA-D4E2-4342-9591-797521EC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7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Embedded Programming and Robotics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18</a:t>
            </a:r>
          </a:p>
          <a:p>
            <a:r>
              <a:rPr lang="en-US" dirty="0" smtClean="0"/>
              <a:t>Interrupts in Python with </a:t>
            </a:r>
            <a:r>
              <a:rPr lang="en-US" smtClean="0"/>
              <a:t>WiringPi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Interrupts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7C8-744C-4739-94B7-5AC82D2573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9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Embedded Programming and Robotics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Programming and Robotics</dc:title>
  <dc:creator>Cole, John</dc:creator>
  <cp:lastModifiedBy>Cole, John</cp:lastModifiedBy>
  <cp:revision>1</cp:revision>
  <dcterms:created xsi:type="dcterms:W3CDTF">2015-06-08T19:40:34Z</dcterms:created>
  <dcterms:modified xsi:type="dcterms:W3CDTF">2015-06-08T19:41:39Z</dcterms:modified>
</cp:coreProperties>
</file>