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256" r:id="rId5"/>
    <p:sldId id="333" r:id="rId6"/>
    <p:sldId id="280" r:id="rId7"/>
    <p:sldId id="330" r:id="rId8"/>
    <p:sldId id="336" r:id="rId9"/>
    <p:sldId id="331" r:id="rId10"/>
    <p:sldId id="332" r:id="rId11"/>
    <p:sldId id="269" r:id="rId12"/>
    <p:sldId id="282" r:id="rId13"/>
    <p:sldId id="274" r:id="rId14"/>
    <p:sldId id="283" r:id="rId15"/>
    <p:sldId id="272" r:id="rId16"/>
    <p:sldId id="311" r:id="rId17"/>
    <p:sldId id="257" r:id="rId18"/>
    <p:sldId id="312" r:id="rId19"/>
    <p:sldId id="318" r:id="rId20"/>
    <p:sldId id="313" r:id="rId21"/>
    <p:sldId id="276" r:id="rId22"/>
    <p:sldId id="308" r:id="rId23"/>
    <p:sldId id="314" r:id="rId24"/>
    <p:sldId id="275" r:id="rId25"/>
    <p:sldId id="315" r:id="rId26"/>
    <p:sldId id="321" r:id="rId27"/>
    <p:sldId id="262" r:id="rId28"/>
    <p:sldId id="316" r:id="rId29"/>
    <p:sldId id="334" r:id="rId30"/>
    <p:sldId id="338" r:id="rId31"/>
    <p:sldId id="340" r:id="rId32"/>
    <p:sldId id="339" r:id="rId33"/>
    <p:sldId id="319" r:id="rId34"/>
    <p:sldId id="320" r:id="rId35"/>
    <p:sldId id="329" r:id="rId36"/>
    <p:sldId id="307"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00"/>
    <a:srgbClr val="00E600"/>
    <a:srgbClr val="00CC00"/>
    <a:srgbClr val="4BACC6"/>
    <a:srgbClr val="0099FF"/>
    <a:srgbClr val="007D7A"/>
    <a:srgbClr val="0000FF"/>
    <a:srgbClr val="009999"/>
    <a:srgbClr val="00FF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DF330-0C8D-4B89-A7DF-AAFBB3219216}" v="16" dt="2023-08-18T19:45:14.137"/>
    <p1510:client id="{6B63F255-354C-4B55-BE9F-6FA2739620AB}" v="65" dt="2023-08-18T19:12:20.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4" autoAdjust="0"/>
    <p:restoredTop sz="94660"/>
  </p:normalViewPr>
  <p:slideViewPr>
    <p:cSldViewPr>
      <p:cViewPr varScale="1">
        <p:scale>
          <a:sx n="142" d="100"/>
          <a:sy n="142" d="100"/>
        </p:scale>
        <p:origin x="144" y="75"/>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 John" userId="S::jxc064000@utdallas.edu::ff501ba4-59b6-4710-b597-6b317828ba17" providerId="AD" clId="Web-{6B63F255-354C-4B55-BE9F-6FA2739620AB}"/>
    <pc:docChg chg="modSld sldOrd">
      <pc:chgData name="Cole, John" userId="S::jxc064000@utdallas.edu::ff501ba4-59b6-4710-b597-6b317828ba17" providerId="AD" clId="Web-{6B63F255-354C-4B55-BE9F-6FA2739620AB}" dt="2023-08-18T19:12:20.408" v="45" actId="20577"/>
      <pc:docMkLst>
        <pc:docMk/>
      </pc:docMkLst>
      <pc:sldChg chg="modSp">
        <pc:chgData name="Cole, John" userId="S::jxc064000@utdallas.edu::ff501ba4-59b6-4710-b597-6b317828ba17" providerId="AD" clId="Web-{6B63F255-354C-4B55-BE9F-6FA2739620AB}" dt="2023-08-18T19:04:18.437" v="0" actId="20577"/>
        <pc:sldMkLst>
          <pc:docMk/>
          <pc:sldMk cId="0" sldId="256"/>
        </pc:sldMkLst>
        <pc:spChg chg="mod">
          <ac:chgData name="Cole, John" userId="S::jxc064000@utdallas.edu::ff501ba4-59b6-4710-b597-6b317828ba17" providerId="AD" clId="Web-{6B63F255-354C-4B55-BE9F-6FA2739620AB}" dt="2023-08-18T19:04:18.437" v="0" actId="20577"/>
          <ac:spMkLst>
            <pc:docMk/>
            <pc:sldMk cId="0" sldId="256"/>
            <ac:spMk id="3" creationId="{00000000-0000-0000-0000-000000000000}"/>
          </ac:spMkLst>
        </pc:spChg>
      </pc:sldChg>
      <pc:sldChg chg="modSp">
        <pc:chgData name="Cole, John" userId="S::jxc064000@utdallas.edu::ff501ba4-59b6-4710-b597-6b317828ba17" providerId="AD" clId="Web-{6B63F255-354C-4B55-BE9F-6FA2739620AB}" dt="2023-08-18T19:10:26.029" v="35" actId="20577"/>
        <pc:sldMkLst>
          <pc:docMk/>
          <pc:sldMk cId="0" sldId="262"/>
        </pc:sldMkLst>
        <pc:spChg chg="mod">
          <ac:chgData name="Cole, John" userId="S::jxc064000@utdallas.edu::ff501ba4-59b6-4710-b597-6b317828ba17" providerId="AD" clId="Web-{6B63F255-354C-4B55-BE9F-6FA2739620AB}" dt="2023-08-18T19:10:03.059" v="29" actId="20577"/>
          <ac:spMkLst>
            <pc:docMk/>
            <pc:sldMk cId="0" sldId="262"/>
            <ac:spMk id="3" creationId="{00000000-0000-0000-0000-000000000000}"/>
          </ac:spMkLst>
        </pc:spChg>
        <pc:spChg chg="mod">
          <ac:chgData name="Cole, John" userId="S::jxc064000@utdallas.edu::ff501ba4-59b6-4710-b597-6b317828ba17" providerId="AD" clId="Web-{6B63F255-354C-4B55-BE9F-6FA2739620AB}" dt="2023-08-18T19:10:10.935" v="31" actId="20577"/>
          <ac:spMkLst>
            <pc:docMk/>
            <pc:sldMk cId="0" sldId="262"/>
            <ac:spMk id="4" creationId="{00000000-0000-0000-0000-000000000000}"/>
          </ac:spMkLst>
        </pc:spChg>
        <pc:spChg chg="mod">
          <ac:chgData name="Cole, John" userId="S::jxc064000@utdallas.edu::ff501ba4-59b6-4710-b597-6b317828ba17" providerId="AD" clId="Web-{6B63F255-354C-4B55-BE9F-6FA2739620AB}" dt="2023-08-18T19:10:26.029" v="35" actId="20577"/>
          <ac:spMkLst>
            <pc:docMk/>
            <pc:sldMk cId="0" sldId="262"/>
            <ac:spMk id="5" creationId="{00000000-0000-0000-0000-000000000000}"/>
          </ac:spMkLst>
        </pc:spChg>
        <pc:spChg chg="mod">
          <ac:chgData name="Cole, John" userId="S::jxc064000@utdallas.edu::ff501ba4-59b6-4710-b597-6b317828ba17" providerId="AD" clId="Web-{6B63F255-354C-4B55-BE9F-6FA2739620AB}" dt="2023-08-18T19:10:08.513" v="30" actId="20577"/>
          <ac:spMkLst>
            <pc:docMk/>
            <pc:sldMk cId="0" sldId="262"/>
            <ac:spMk id="6" creationId="{00000000-0000-0000-0000-000000000000}"/>
          </ac:spMkLst>
        </pc:spChg>
        <pc:spChg chg="mod">
          <ac:chgData name="Cole, John" userId="S::jxc064000@utdallas.edu::ff501ba4-59b6-4710-b597-6b317828ba17" providerId="AD" clId="Web-{6B63F255-354C-4B55-BE9F-6FA2739620AB}" dt="2023-08-18T19:10:15.825" v="32" actId="20577"/>
          <ac:spMkLst>
            <pc:docMk/>
            <pc:sldMk cId="0" sldId="262"/>
            <ac:spMk id="7" creationId="{00000000-0000-0000-0000-000000000000}"/>
          </ac:spMkLst>
        </pc:spChg>
      </pc:sldChg>
      <pc:sldChg chg="modSp">
        <pc:chgData name="Cole, John" userId="S::jxc064000@utdallas.edu::ff501ba4-59b6-4710-b597-6b317828ba17" providerId="AD" clId="Web-{6B63F255-354C-4B55-BE9F-6FA2739620AB}" dt="2023-08-18T19:07:12.475" v="14" actId="20577"/>
        <pc:sldMkLst>
          <pc:docMk/>
          <pc:sldMk cId="3939917250" sldId="269"/>
        </pc:sldMkLst>
        <pc:spChg chg="mod">
          <ac:chgData name="Cole, John" userId="S::jxc064000@utdallas.edu::ff501ba4-59b6-4710-b597-6b317828ba17" providerId="AD" clId="Web-{6B63F255-354C-4B55-BE9F-6FA2739620AB}" dt="2023-08-18T19:07:12.475" v="14" actId="20577"/>
          <ac:spMkLst>
            <pc:docMk/>
            <pc:sldMk cId="3939917250" sldId="269"/>
            <ac:spMk id="3" creationId="{00000000-0000-0000-0000-000000000000}"/>
          </ac:spMkLst>
        </pc:spChg>
      </pc:sldChg>
      <pc:sldChg chg="modSp ord">
        <pc:chgData name="Cole, John" userId="S::jxc064000@utdallas.edu::ff501ba4-59b6-4710-b597-6b317828ba17" providerId="AD" clId="Web-{6B63F255-354C-4B55-BE9F-6FA2739620AB}" dt="2023-08-18T19:05:09.236" v="4" actId="20577"/>
        <pc:sldMkLst>
          <pc:docMk/>
          <pc:sldMk cId="4009430270" sldId="280"/>
        </pc:sldMkLst>
        <pc:spChg chg="mod">
          <ac:chgData name="Cole, John" userId="S::jxc064000@utdallas.edu::ff501ba4-59b6-4710-b597-6b317828ba17" providerId="AD" clId="Web-{6B63F255-354C-4B55-BE9F-6FA2739620AB}" dt="2023-08-18T19:05:09.236" v="4" actId="20577"/>
          <ac:spMkLst>
            <pc:docMk/>
            <pc:sldMk cId="4009430270" sldId="280"/>
            <ac:spMk id="8" creationId="{00000000-0000-0000-0000-000000000000}"/>
          </ac:spMkLst>
        </pc:spChg>
      </pc:sldChg>
      <pc:sldChg chg="modSp">
        <pc:chgData name="Cole, John" userId="S::jxc064000@utdallas.edu::ff501ba4-59b6-4710-b597-6b317828ba17" providerId="AD" clId="Web-{6B63F255-354C-4B55-BE9F-6FA2739620AB}" dt="2023-08-18T19:07:33.288" v="16" actId="20577"/>
        <pc:sldMkLst>
          <pc:docMk/>
          <pc:sldMk cId="3906187162" sldId="282"/>
        </pc:sldMkLst>
        <pc:spChg chg="mod">
          <ac:chgData name="Cole, John" userId="S::jxc064000@utdallas.edu::ff501ba4-59b6-4710-b597-6b317828ba17" providerId="AD" clId="Web-{6B63F255-354C-4B55-BE9F-6FA2739620AB}" dt="2023-08-18T19:07:33.288" v="16" actId="20577"/>
          <ac:spMkLst>
            <pc:docMk/>
            <pc:sldMk cId="3906187162" sldId="282"/>
            <ac:spMk id="6" creationId="{00000000-0000-0000-0000-000000000000}"/>
          </ac:spMkLst>
        </pc:spChg>
      </pc:sldChg>
      <pc:sldChg chg="modSp">
        <pc:chgData name="Cole, John" userId="S::jxc064000@utdallas.edu::ff501ba4-59b6-4710-b597-6b317828ba17" providerId="AD" clId="Web-{6B63F255-354C-4B55-BE9F-6FA2739620AB}" dt="2023-08-18T19:11:38.766" v="43" actId="20577"/>
        <pc:sldMkLst>
          <pc:docMk/>
          <pc:sldMk cId="4259621508" sldId="306"/>
        </pc:sldMkLst>
        <pc:spChg chg="mod">
          <ac:chgData name="Cole, John" userId="S::jxc064000@utdallas.edu::ff501ba4-59b6-4710-b597-6b317828ba17" providerId="AD" clId="Web-{6B63F255-354C-4B55-BE9F-6FA2739620AB}" dt="2023-08-18T19:11:38.766" v="43" actId="20577"/>
          <ac:spMkLst>
            <pc:docMk/>
            <pc:sldMk cId="4259621508" sldId="306"/>
            <ac:spMk id="2" creationId="{00000000-0000-0000-0000-000000000000}"/>
          </ac:spMkLst>
        </pc:spChg>
      </pc:sldChg>
      <pc:sldChg chg="modSp">
        <pc:chgData name="Cole, John" userId="S::jxc064000@utdallas.edu::ff501ba4-59b6-4710-b597-6b317828ba17" providerId="AD" clId="Web-{6B63F255-354C-4B55-BE9F-6FA2739620AB}" dt="2023-08-18T19:07:54.164" v="18" actId="20577"/>
        <pc:sldMkLst>
          <pc:docMk/>
          <pc:sldMk cId="771043576" sldId="311"/>
        </pc:sldMkLst>
        <pc:spChg chg="mod">
          <ac:chgData name="Cole, John" userId="S::jxc064000@utdallas.edu::ff501ba4-59b6-4710-b597-6b317828ba17" providerId="AD" clId="Web-{6B63F255-354C-4B55-BE9F-6FA2739620AB}" dt="2023-08-18T19:07:54.164" v="18" actId="20577"/>
          <ac:spMkLst>
            <pc:docMk/>
            <pc:sldMk cId="771043576" sldId="311"/>
            <ac:spMk id="6" creationId="{00000000-0000-0000-0000-000000000000}"/>
          </ac:spMkLst>
        </pc:spChg>
      </pc:sldChg>
      <pc:sldChg chg="modSp">
        <pc:chgData name="Cole, John" userId="S::jxc064000@utdallas.edu::ff501ba4-59b6-4710-b597-6b317828ba17" providerId="AD" clId="Web-{6B63F255-354C-4B55-BE9F-6FA2739620AB}" dt="2023-08-18T19:08:10.336" v="20" actId="20577"/>
        <pc:sldMkLst>
          <pc:docMk/>
          <pc:sldMk cId="841225334" sldId="312"/>
        </pc:sldMkLst>
        <pc:spChg chg="mod">
          <ac:chgData name="Cole, John" userId="S::jxc064000@utdallas.edu::ff501ba4-59b6-4710-b597-6b317828ba17" providerId="AD" clId="Web-{6B63F255-354C-4B55-BE9F-6FA2739620AB}" dt="2023-08-18T19:08:10.336" v="20" actId="20577"/>
          <ac:spMkLst>
            <pc:docMk/>
            <pc:sldMk cId="841225334" sldId="312"/>
            <ac:spMk id="6" creationId="{00000000-0000-0000-0000-000000000000}"/>
          </ac:spMkLst>
        </pc:spChg>
      </pc:sldChg>
      <pc:sldChg chg="modSp">
        <pc:chgData name="Cole, John" userId="S::jxc064000@utdallas.edu::ff501ba4-59b6-4710-b597-6b317828ba17" providerId="AD" clId="Web-{6B63F255-354C-4B55-BE9F-6FA2739620AB}" dt="2023-08-18T19:08:28.696" v="23" actId="20577"/>
        <pc:sldMkLst>
          <pc:docMk/>
          <pc:sldMk cId="841225334" sldId="313"/>
        </pc:sldMkLst>
        <pc:spChg chg="mod">
          <ac:chgData name="Cole, John" userId="S::jxc064000@utdallas.edu::ff501ba4-59b6-4710-b597-6b317828ba17" providerId="AD" clId="Web-{6B63F255-354C-4B55-BE9F-6FA2739620AB}" dt="2023-08-18T19:08:28.696" v="23" actId="20577"/>
          <ac:spMkLst>
            <pc:docMk/>
            <pc:sldMk cId="841225334" sldId="313"/>
            <ac:spMk id="6" creationId="{00000000-0000-0000-0000-000000000000}"/>
          </ac:spMkLst>
        </pc:spChg>
      </pc:sldChg>
      <pc:sldChg chg="modSp">
        <pc:chgData name="Cole, John" userId="S::jxc064000@utdallas.edu::ff501ba4-59b6-4710-b597-6b317828ba17" providerId="AD" clId="Web-{6B63F255-354C-4B55-BE9F-6FA2739620AB}" dt="2023-08-18T19:09:02.526" v="26" actId="20577"/>
        <pc:sldMkLst>
          <pc:docMk/>
          <pc:sldMk cId="841225334" sldId="314"/>
        </pc:sldMkLst>
        <pc:spChg chg="mod">
          <ac:chgData name="Cole, John" userId="S::jxc064000@utdallas.edu::ff501ba4-59b6-4710-b597-6b317828ba17" providerId="AD" clId="Web-{6B63F255-354C-4B55-BE9F-6FA2739620AB}" dt="2023-08-18T19:09:02.526" v="26" actId="20577"/>
          <ac:spMkLst>
            <pc:docMk/>
            <pc:sldMk cId="841225334" sldId="314"/>
            <ac:spMk id="6" creationId="{00000000-0000-0000-0000-000000000000}"/>
          </ac:spMkLst>
        </pc:spChg>
      </pc:sldChg>
      <pc:sldChg chg="modSp">
        <pc:chgData name="Cole, John" userId="S::jxc064000@utdallas.edu::ff501ba4-59b6-4710-b597-6b317828ba17" providerId="AD" clId="Web-{6B63F255-354C-4B55-BE9F-6FA2739620AB}" dt="2023-08-18T19:09:20.214" v="28" actId="20577"/>
        <pc:sldMkLst>
          <pc:docMk/>
          <pc:sldMk cId="841225334" sldId="315"/>
        </pc:sldMkLst>
        <pc:spChg chg="mod">
          <ac:chgData name="Cole, John" userId="S::jxc064000@utdallas.edu::ff501ba4-59b6-4710-b597-6b317828ba17" providerId="AD" clId="Web-{6B63F255-354C-4B55-BE9F-6FA2739620AB}" dt="2023-08-18T19:09:20.214" v="28" actId="20577"/>
          <ac:spMkLst>
            <pc:docMk/>
            <pc:sldMk cId="841225334" sldId="315"/>
            <ac:spMk id="6" creationId="{00000000-0000-0000-0000-000000000000}"/>
          </ac:spMkLst>
        </pc:spChg>
      </pc:sldChg>
      <pc:sldChg chg="modSp">
        <pc:chgData name="Cole, John" userId="S::jxc064000@utdallas.edu::ff501ba4-59b6-4710-b597-6b317828ba17" providerId="AD" clId="Web-{6B63F255-354C-4B55-BE9F-6FA2739620AB}" dt="2023-08-18T19:10:29.201" v="37" actId="20577"/>
        <pc:sldMkLst>
          <pc:docMk/>
          <pc:sldMk cId="841225334" sldId="316"/>
        </pc:sldMkLst>
        <pc:spChg chg="mod">
          <ac:chgData name="Cole, John" userId="S::jxc064000@utdallas.edu::ff501ba4-59b6-4710-b597-6b317828ba17" providerId="AD" clId="Web-{6B63F255-354C-4B55-BE9F-6FA2739620AB}" dt="2023-08-18T19:10:29.201" v="37" actId="20577"/>
          <ac:spMkLst>
            <pc:docMk/>
            <pc:sldMk cId="841225334" sldId="316"/>
            <ac:spMk id="6" creationId="{00000000-0000-0000-0000-000000000000}"/>
          </ac:spMkLst>
        </pc:spChg>
      </pc:sldChg>
      <pc:sldChg chg="modSp">
        <pc:chgData name="Cole, John" userId="S::jxc064000@utdallas.edu::ff501ba4-59b6-4710-b597-6b317828ba17" providerId="AD" clId="Web-{6B63F255-354C-4B55-BE9F-6FA2739620AB}" dt="2023-08-18T19:10:46.576" v="38" actId="20577"/>
        <pc:sldMkLst>
          <pc:docMk/>
          <pc:sldMk cId="2057770284" sldId="334"/>
        </pc:sldMkLst>
        <pc:spChg chg="mod">
          <ac:chgData name="Cole, John" userId="S::jxc064000@utdallas.edu::ff501ba4-59b6-4710-b597-6b317828ba17" providerId="AD" clId="Web-{6B63F255-354C-4B55-BE9F-6FA2739620AB}" dt="2023-08-18T19:10:46.576" v="38" actId="20577"/>
          <ac:spMkLst>
            <pc:docMk/>
            <pc:sldMk cId="2057770284" sldId="334"/>
            <ac:spMk id="7" creationId="{00000000-0000-0000-0000-000000000000}"/>
          </ac:spMkLst>
        </pc:spChg>
      </pc:sldChg>
      <pc:sldChg chg="modSp">
        <pc:chgData name="Cole, John" userId="S::jxc064000@utdallas.edu::ff501ba4-59b6-4710-b597-6b317828ba17" providerId="AD" clId="Web-{6B63F255-354C-4B55-BE9F-6FA2739620AB}" dt="2023-08-18T19:06:41.942" v="12" actId="20577"/>
        <pc:sldMkLst>
          <pc:docMk/>
          <pc:sldMk cId="2688697010" sldId="336"/>
        </pc:sldMkLst>
        <pc:spChg chg="mod">
          <ac:chgData name="Cole, John" userId="S::jxc064000@utdallas.edu::ff501ba4-59b6-4710-b597-6b317828ba17" providerId="AD" clId="Web-{6B63F255-354C-4B55-BE9F-6FA2739620AB}" dt="2023-08-18T19:06:41.942" v="12" actId="20577"/>
          <ac:spMkLst>
            <pc:docMk/>
            <pc:sldMk cId="2688697010" sldId="336"/>
            <ac:spMk id="3" creationId="{00000000-0000-0000-0000-000000000000}"/>
          </ac:spMkLst>
        </pc:spChg>
        <pc:spChg chg="mod">
          <ac:chgData name="Cole, John" userId="S::jxc064000@utdallas.edu::ff501ba4-59b6-4710-b597-6b317828ba17" providerId="AD" clId="Web-{6B63F255-354C-4B55-BE9F-6FA2739620AB}" dt="2023-08-18T19:06:31.348" v="10" actId="20577"/>
          <ac:spMkLst>
            <pc:docMk/>
            <pc:sldMk cId="2688697010" sldId="336"/>
            <ac:spMk id="8" creationId="{00000000-0000-0000-0000-000000000000}"/>
          </ac:spMkLst>
        </pc:spChg>
      </pc:sldChg>
      <pc:sldChg chg="modSp">
        <pc:chgData name="Cole, John" userId="S::jxc064000@utdallas.edu::ff501ba4-59b6-4710-b597-6b317828ba17" providerId="AD" clId="Web-{6B63F255-354C-4B55-BE9F-6FA2739620AB}" dt="2023-08-18T19:11:05.374" v="40" actId="20577"/>
        <pc:sldMkLst>
          <pc:docMk/>
          <pc:sldMk cId="681579646" sldId="338"/>
        </pc:sldMkLst>
        <pc:spChg chg="mod">
          <ac:chgData name="Cole, John" userId="S::jxc064000@utdallas.edu::ff501ba4-59b6-4710-b597-6b317828ba17" providerId="AD" clId="Web-{6B63F255-354C-4B55-BE9F-6FA2739620AB}" dt="2023-08-18T19:11:05.374" v="40" actId="20577"/>
          <ac:spMkLst>
            <pc:docMk/>
            <pc:sldMk cId="681579646" sldId="338"/>
            <ac:spMk id="7" creationId="{00000000-0000-0000-0000-000000000000}"/>
          </ac:spMkLst>
        </pc:spChg>
      </pc:sldChg>
      <pc:sldChg chg="modSp">
        <pc:chgData name="Cole, John" userId="S::jxc064000@utdallas.edu::ff501ba4-59b6-4710-b597-6b317828ba17" providerId="AD" clId="Web-{6B63F255-354C-4B55-BE9F-6FA2739620AB}" dt="2023-08-18T19:12:20.408" v="45" actId="20577"/>
        <pc:sldMkLst>
          <pc:docMk/>
          <pc:sldMk cId="1169335422" sldId="339"/>
        </pc:sldMkLst>
        <pc:spChg chg="mod">
          <ac:chgData name="Cole, John" userId="S::jxc064000@utdallas.edu::ff501ba4-59b6-4710-b597-6b317828ba17" providerId="AD" clId="Web-{6B63F255-354C-4B55-BE9F-6FA2739620AB}" dt="2023-08-18T19:12:20.408" v="45" actId="20577"/>
          <ac:spMkLst>
            <pc:docMk/>
            <pc:sldMk cId="1169335422" sldId="339"/>
            <ac:spMk id="2" creationId="{00000000-0000-0000-0000-000000000000}"/>
          </ac:spMkLst>
        </pc:spChg>
      </pc:sldChg>
      <pc:sldChg chg="modSp">
        <pc:chgData name="Cole, John" userId="S::jxc064000@utdallas.edu::ff501ba4-59b6-4710-b597-6b317828ba17" providerId="AD" clId="Web-{6B63F255-354C-4B55-BE9F-6FA2739620AB}" dt="2023-08-18T19:11:20.890" v="42" actId="20577"/>
        <pc:sldMkLst>
          <pc:docMk/>
          <pc:sldMk cId="597678824" sldId="340"/>
        </pc:sldMkLst>
        <pc:spChg chg="mod">
          <ac:chgData name="Cole, John" userId="S::jxc064000@utdallas.edu::ff501ba4-59b6-4710-b597-6b317828ba17" providerId="AD" clId="Web-{6B63F255-354C-4B55-BE9F-6FA2739620AB}" dt="2023-08-18T19:11:20.890" v="42" actId="20577"/>
          <ac:spMkLst>
            <pc:docMk/>
            <pc:sldMk cId="597678824" sldId="340"/>
            <ac:spMk id="2" creationId="{D569BDEE-B7FE-9820-9A52-7849CE5E0D65}"/>
          </ac:spMkLst>
        </pc:spChg>
      </pc:sldChg>
    </pc:docChg>
  </pc:docChgLst>
  <pc:docChgLst>
    <pc:chgData name="Karrah, Shyam" userId="7e0bad92-f43f-4598-9403-90be061b597a" providerId="ADAL" clId="{E726E30E-DFA6-4455-9A37-DCFCE12EDF64}"/>
    <pc:docChg chg="modSld">
      <pc:chgData name="Karrah, Shyam" userId="7e0bad92-f43f-4598-9403-90be061b597a" providerId="ADAL" clId="{E726E30E-DFA6-4455-9A37-DCFCE12EDF64}" dt="2022-10-03T18:31:59.571" v="0" actId="20577"/>
      <pc:docMkLst>
        <pc:docMk/>
      </pc:docMkLst>
      <pc:sldChg chg="modSp">
        <pc:chgData name="Karrah, Shyam" userId="7e0bad92-f43f-4598-9403-90be061b597a" providerId="ADAL" clId="{E726E30E-DFA6-4455-9A37-DCFCE12EDF64}" dt="2022-10-03T18:31:59.571" v="0" actId="20577"/>
        <pc:sldMkLst>
          <pc:docMk/>
          <pc:sldMk cId="3939917250" sldId="269"/>
        </pc:sldMkLst>
        <pc:spChg chg="mod">
          <ac:chgData name="Karrah, Shyam" userId="7e0bad92-f43f-4598-9403-90be061b597a" providerId="ADAL" clId="{E726E30E-DFA6-4455-9A37-DCFCE12EDF64}" dt="2022-10-03T18:31:59.571" v="0" actId="20577"/>
          <ac:spMkLst>
            <pc:docMk/>
            <pc:sldMk cId="3939917250" sldId="269"/>
            <ac:spMk id="3" creationId="{00000000-0000-0000-0000-000000000000}"/>
          </ac:spMkLst>
        </pc:spChg>
      </pc:sldChg>
    </pc:docChg>
  </pc:docChgLst>
  <pc:docChgLst>
    <pc:chgData name="Cole, John" userId="S::jxc064000@utdallas.edu::ff501ba4-59b6-4710-b597-6b317828ba17" providerId="AD" clId="Web-{07CDF330-0C8D-4B89-A7DF-AAFBB3219216}"/>
    <pc:docChg chg="mod delSld modSld modMainMaster setSldSz">
      <pc:chgData name="Cole, John" userId="S::jxc064000@utdallas.edu::ff501ba4-59b6-4710-b597-6b317828ba17" providerId="AD" clId="Web-{07CDF330-0C8D-4B89-A7DF-AAFBB3219216}" dt="2023-08-18T19:45:14.137" v="10"/>
      <pc:docMkLst>
        <pc:docMk/>
      </pc:docMkLst>
      <pc:sldChg chg="modSp">
        <pc:chgData name="Cole, John" userId="S::jxc064000@utdallas.edu::ff501ba4-59b6-4710-b597-6b317828ba17" providerId="AD" clId="Web-{07CDF330-0C8D-4B89-A7DF-AAFBB3219216}" dt="2023-08-18T19:44:29.854" v="0"/>
        <pc:sldMkLst>
          <pc:docMk/>
          <pc:sldMk cId="0" sldId="256"/>
        </pc:sldMkLst>
        <pc:spChg chg="mod">
          <ac:chgData name="Cole, John" userId="S::jxc064000@utdallas.edu::ff501ba4-59b6-4710-b597-6b317828ba17" providerId="AD" clId="Web-{07CDF330-0C8D-4B89-A7DF-AAFBB3219216}" dt="2023-08-18T19:44:29.854" v="0"/>
          <ac:spMkLst>
            <pc:docMk/>
            <pc:sldMk cId="0" sldId="256"/>
            <ac:spMk id="3" creationId="{00000000-0000-0000-0000-000000000000}"/>
          </ac:spMkLst>
        </pc:spChg>
        <pc:spChg chg="mod">
          <ac:chgData name="Cole, John" userId="S::jxc064000@utdallas.edu::ff501ba4-59b6-4710-b597-6b317828ba17" providerId="AD" clId="Web-{07CDF330-0C8D-4B89-A7DF-AAFBB3219216}" dt="2023-08-18T19:44:29.854" v="0"/>
          <ac:spMkLst>
            <pc:docMk/>
            <pc:sldMk cId="0" sldId="256"/>
            <ac:spMk id="6" creationId="{00000000-0000-0000-0000-000000000000}"/>
          </ac:spMkLst>
        </pc:spChg>
        <pc:picChg chg="mod">
          <ac:chgData name="Cole, John" userId="S::jxc064000@utdallas.edu::ff501ba4-59b6-4710-b597-6b317828ba17" providerId="AD" clId="Web-{07CDF330-0C8D-4B89-A7DF-AAFBB3219216}" dt="2023-08-18T19:44:29.854" v="0"/>
          <ac:picMkLst>
            <pc:docMk/>
            <pc:sldMk cId="0" sldId="256"/>
            <ac:picMk id="2" creationId="{00000000-0000-0000-0000-000000000000}"/>
          </ac:picMkLst>
        </pc:picChg>
      </pc:sldChg>
      <pc:sldChg chg="modSp">
        <pc:chgData name="Cole, John" userId="S::jxc064000@utdallas.edu::ff501ba4-59b6-4710-b597-6b317828ba17" providerId="AD" clId="Web-{07CDF330-0C8D-4B89-A7DF-AAFBB3219216}" dt="2023-08-18T19:44:29.854" v="0"/>
        <pc:sldMkLst>
          <pc:docMk/>
          <pc:sldMk cId="0" sldId="257"/>
        </pc:sldMkLst>
        <pc:spChg chg="mod">
          <ac:chgData name="Cole, John" userId="S::jxc064000@utdallas.edu::ff501ba4-59b6-4710-b597-6b317828ba17" providerId="AD" clId="Web-{07CDF330-0C8D-4B89-A7DF-AAFBB3219216}" dt="2023-08-18T19:44:29.854" v="0"/>
          <ac:spMkLst>
            <pc:docMk/>
            <pc:sldMk cId="0" sldId="257"/>
            <ac:spMk id="3" creationId="{00000000-0000-0000-0000-000000000000}"/>
          </ac:spMkLst>
        </pc:spChg>
        <pc:spChg chg="mod">
          <ac:chgData name="Cole, John" userId="S::jxc064000@utdallas.edu::ff501ba4-59b6-4710-b597-6b317828ba17" providerId="AD" clId="Web-{07CDF330-0C8D-4B89-A7DF-AAFBB3219216}" dt="2023-08-18T19:44:29.854" v="0"/>
          <ac:spMkLst>
            <pc:docMk/>
            <pc:sldMk cId="0" sldId="257"/>
            <ac:spMk id="6"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0" sldId="262"/>
        </pc:sldMkLst>
        <pc:spChg chg="mod">
          <ac:chgData name="Cole, John" userId="S::jxc064000@utdallas.edu::ff501ba4-59b6-4710-b597-6b317828ba17" providerId="AD" clId="Web-{07CDF330-0C8D-4B89-A7DF-AAFBB3219216}" dt="2023-08-18T19:44:29.854" v="0"/>
          <ac:spMkLst>
            <pc:docMk/>
            <pc:sldMk cId="0" sldId="262"/>
            <ac:spMk id="3" creationId="{00000000-0000-0000-0000-000000000000}"/>
          </ac:spMkLst>
        </pc:spChg>
        <pc:spChg chg="mod">
          <ac:chgData name="Cole, John" userId="S::jxc064000@utdallas.edu::ff501ba4-59b6-4710-b597-6b317828ba17" providerId="AD" clId="Web-{07CDF330-0C8D-4B89-A7DF-AAFBB3219216}" dt="2023-08-18T19:44:29.854" v="0"/>
          <ac:spMkLst>
            <pc:docMk/>
            <pc:sldMk cId="0" sldId="262"/>
            <ac:spMk id="4" creationId="{00000000-0000-0000-0000-000000000000}"/>
          </ac:spMkLst>
        </pc:spChg>
        <pc:spChg chg="mod">
          <ac:chgData name="Cole, John" userId="S::jxc064000@utdallas.edu::ff501ba4-59b6-4710-b597-6b317828ba17" providerId="AD" clId="Web-{07CDF330-0C8D-4B89-A7DF-AAFBB3219216}" dt="2023-08-18T19:44:29.854" v="0"/>
          <ac:spMkLst>
            <pc:docMk/>
            <pc:sldMk cId="0" sldId="262"/>
            <ac:spMk id="5" creationId="{00000000-0000-0000-0000-000000000000}"/>
          </ac:spMkLst>
        </pc:spChg>
        <pc:spChg chg="mod">
          <ac:chgData name="Cole, John" userId="S::jxc064000@utdallas.edu::ff501ba4-59b6-4710-b597-6b317828ba17" providerId="AD" clId="Web-{07CDF330-0C8D-4B89-A7DF-AAFBB3219216}" dt="2023-08-18T19:44:29.854" v="0"/>
          <ac:spMkLst>
            <pc:docMk/>
            <pc:sldMk cId="0" sldId="262"/>
            <ac:spMk id="6" creationId="{00000000-0000-0000-0000-000000000000}"/>
          </ac:spMkLst>
        </pc:spChg>
        <pc:spChg chg="mod">
          <ac:chgData name="Cole, John" userId="S::jxc064000@utdallas.edu::ff501ba4-59b6-4710-b597-6b317828ba17" providerId="AD" clId="Web-{07CDF330-0C8D-4B89-A7DF-AAFBB3219216}" dt="2023-08-18T19:44:29.854" v="0"/>
          <ac:spMkLst>
            <pc:docMk/>
            <pc:sldMk cId="0" sldId="262"/>
            <ac:spMk id="7" creationId="{00000000-0000-0000-0000-000000000000}"/>
          </ac:spMkLst>
        </pc:spChg>
        <pc:spChg chg="mod">
          <ac:chgData name="Cole, John" userId="S::jxc064000@utdallas.edu::ff501ba4-59b6-4710-b597-6b317828ba17" providerId="AD" clId="Web-{07CDF330-0C8D-4B89-A7DF-AAFBB3219216}" dt="2023-08-18T19:44:29.854" v="0"/>
          <ac:spMkLst>
            <pc:docMk/>
            <pc:sldMk cId="0" sldId="262"/>
            <ac:spMk id="11"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3939917250" sldId="269"/>
        </pc:sldMkLst>
        <pc:spChg chg="mod">
          <ac:chgData name="Cole, John" userId="S::jxc064000@utdallas.edu::ff501ba4-59b6-4710-b597-6b317828ba17" providerId="AD" clId="Web-{07CDF330-0C8D-4B89-A7DF-AAFBB3219216}" dt="2023-08-18T19:44:29.854" v="0"/>
          <ac:spMkLst>
            <pc:docMk/>
            <pc:sldMk cId="3939917250" sldId="269"/>
            <ac:spMk id="3" creationId="{00000000-0000-0000-0000-000000000000}"/>
          </ac:spMkLst>
        </pc:spChg>
        <pc:spChg chg="mod">
          <ac:chgData name="Cole, John" userId="S::jxc064000@utdallas.edu::ff501ba4-59b6-4710-b597-6b317828ba17" providerId="AD" clId="Web-{07CDF330-0C8D-4B89-A7DF-AAFBB3219216}" dt="2023-08-18T19:44:29.854" v="0"/>
          <ac:spMkLst>
            <pc:docMk/>
            <pc:sldMk cId="3939917250" sldId="269"/>
            <ac:spMk id="5"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780904866" sldId="272"/>
        </pc:sldMkLst>
        <pc:spChg chg="mod">
          <ac:chgData name="Cole, John" userId="S::jxc064000@utdallas.edu::ff501ba4-59b6-4710-b597-6b317828ba17" providerId="AD" clId="Web-{07CDF330-0C8D-4B89-A7DF-AAFBB3219216}" dt="2023-08-18T19:44:29.854" v="0"/>
          <ac:spMkLst>
            <pc:docMk/>
            <pc:sldMk cId="780904866" sldId="272"/>
            <ac:spMk id="3" creationId="{00000000-0000-0000-0000-000000000000}"/>
          </ac:spMkLst>
        </pc:spChg>
        <pc:spChg chg="mod">
          <ac:chgData name="Cole, John" userId="S::jxc064000@utdallas.edu::ff501ba4-59b6-4710-b597-6b317828ba17" providerId="AD" clId="Web-{07CDF330-0C8D-4B89-A7DF-AAFBB3219216}" dt="2023-08-18T19:44:29.854" v="0"/>
          <ac:spMkLst>
            <pc:docMk/>
            <pc:sldMk cId="780904866" sldId="272"/>
            <ac:spMk id="5" creationId="{00000000-0000-0000-0000-000000000000}"/>
          </ac:spMkLst>
        </pc:spChg>
        <pc:spChg chg="mod">
          <ac:chgData name="Cole, John" userId="S::jxc064000@utdallas.edu::ff501ba4-59b6-4710-b597-6b317828ba17" providerId="AD" clId="Web-{07CDF330-0C8D-4B89-A7DF-AAFBB3219216}" dt="2023-08-18T19:44:29.854" v="0"/>
          <ac:spMkLst>
            <pc:docMk/>
            <pc:sldMk cId="780904866" sldId="272"/>
            <ac:spMk id="6" creationId="{00000000-0000-0000-0000-000000000000}"/>
          </ac:spMkLst>
        </pc:spChg>
        <pc:picChg chg="mod">
          <ac:chgData name="Cole, John" userId="S::jxc064000@utdallas.edu::ff501ba4-59b6-4710-b597-6b317828ba17" providerId="AD" clId="Web-{07CDF330-0C8D-4B89-A7DF-AAFBB3219216}" dt="2023-08-18T19:44:29.854" v="0"/>
          <ac:picMkLst>
            <pc:docMk/>
            <pc:sldMk cId="780904866" sldId="272"/>
            <ac:picMk id="3075" creationId="{00000000-0000-0000-0000-000000000000}"/>
          </ac:picMkLst>
        </pc:picChg>
      </pc:sldChg>
      <pc:sldChg chg="modSp">
        <pc:chgData name="Cole, John" userId="S::jxc064000@utdallas.edu::ff501ba4-59b6-4710-b597-6b317828ba17" providerId="AD" clId="Web-{07CDF330-0C8D-4B89-A7DF-AAFBB3219216}" dt="2023-08-18T19:44:29.854" v="0"/>
        <pc:sldMkLst>
          <pc:docMk/>
          <pc:sldMk cId="2812118993" sldId="274"/>
        </pc:sldMkLst>
        <pc:spChg chg="mod">
          <ac:chgData name="Cole, John" userId="S::jxc064000@utdallas.edu::ff501ba4-59b6-4710-b597-6b317828ba17" providerId="AD" clId="Web-{07CDF330-0C8D-4B89-A7DF-AAFBB3219216}" dt="2023-08-18T19:44:29.854" v="0"/>
          <ac:spMkLst>
            <pc:docMk/>
            <pc:sldMk cId="2812118993" sldId="274"/>
            <ac:spMk id="3" creationId="{00000000-0000-0000-0000-000000000000}"/>
          </ac:spMkLst>
        </pc:spChg>
        <pc:spChg chg="mod">
          <ac:chgData name="Cole, John" userId="S::jxc064000@utdallas.edu::ff501ba4-59b6-4710-b597-6b317828ba17" providerId="AD" clId="Web-{07CDF330-0C8D-4B89-A7DF-AAFBB3219216}" dt="2023-08-18T19:44:29.854" v="0"/>
          <ac:spMkLst>
            <pc:docMk/>
            <pc:sldMk cId="2812118993" sldId="274"/>
            <ac:spMk id="5" creationId="{00000000-0000-0000-0000-000000000000}"/>
          </ac:spMkLst>
        </pc:spChg>
        <pc:spChg chg="mod">
          <ac:chgData name="Cole, John" userId="S::jxc064000@utdallas.edu::ff501ba4-59b6-4710-b597-6b317828ba17" providerId="AD" clId="Web-{07CDF330-0C8D-4B89-A7DF-AAFBB3219216}" dt="2023-08-18T19:44:29.854" v="0"/>
          <ac:spMkLst>
            <pc:docMk/>
            <pc:sldMk cId="2812118993" sldId="274"/>
            <ac:spMk id="8" creationId="{00000000-0000-0000-0000-000000000000}"/>
          </ac:spMkLst>
        </pc:spChg>
        <pc:picChg chg="mod">
          <ac:chgData name="Cole, John" userId="S::jxc064000@utdallas.edu::ff501ba4-59b6-4710-b597-6b317828ba17" providerId="AD" clId="Web-{07CDF330-0C8D-4B89-A7DF-AAFBB3219216}" dt="2023-08-18T19:44:29.854" v="0"/>
          <ac:picMkLst>
            <pc:docMk/>
            <pc:sldMk cId="2812118993" sldId="274"/>
            <ac:picMk id="5122" creationId="{00000000-0000-0000-0000-000000000000}"/>
          </ac:picMkLst>
        </pc:picChg>
      </pc:sldChg>
      <pc:sldChg chg="modSp">
        <pc:chgData name="Cole, John" userId="S::jxc064000@utdallas.edu::ff501ba4-59b6-4710-b597-6b317828ba17" providerId="AD" clId="Web-{07CDF330-0C8D-4B89-A7DF-AAFBB3219216}" dt="2023-08-18T19:44:29.854" v="0"/>
        <pc:sldMkLst>
          <pc:docMk/>
          <pc:sldMk cId="4270959316" sldId="275"/>
        </pc:sldMkLst>
        <pc:spChg chg="mod">
          <ac:chgData name="Cole, John" userId="S::jxc064000@utdallas.edu::ff501ba4-59b6-4710-b597-6b317828ba17" providerId="AD" clId="Web-{07CDF330-0C8D-4B89-A7DF-AAFBB3219216}" dt="2023-08-18T19:44:29.854" v="0"/>
          <ac:spMkLst>
            <pc:docMk/>
            <pc:sldMk cId="4270959316" sldId="275"/>
            <ac:spMk id="5" creationId="{00000000-0000-0000-0000-000000000000}"/>
          </ac:spMkLst>
        </pc:spChg>
        <pc:spChg chg="mod">
          <ac:chgData name="Cole, John" userId="S::jxc064000@utdallas.edu::ff501ba4-59b6-4710-b597-6b317828ba17" providerId="AD" clId="Web-{07CDF330-0C8D-4B89-A7DF-AAFBB3219216}" dt="2023-08-18T19:44:29.854" v="0"/>
          <ac:spMkLst>
            <pc:docMk/>
            <pc:sldMk cId="4270959316" sldId="275"/>
            <ac:spMk id="7" creationId="{00000000-0000-0000-0000-000000000000}"/>
          </ac:spMkLst>
        </pc:spChg>
        <pc:picChg chg="mod">
          <ac:chgData name="Cole, John" userId="S::jxc064000@utdallas.edu::ff501ba4-59b6-4710-b597-6b317828ba17" providerId="AD" clId="Web-{07CDF330-0C8D-4B89-A7DF-AAFBB3219216}" dt="2023-08-18T19:44:29.854" v="0"/>
          <ac:picMkLst>
            <pc:docMk/>
            <pc:sldMk cId="4270959316" sldId="275"/>
            <ac:picMk id="9218" creationId="{00000000-0000-0000-0000-000000000000}"/>
          </ac:picMkLst>
        </pc:picChg>
      </pc:sldChg>
      <pc:sldChg chg="modSp">
        <pc:chgData name="Cole, John" userId="S::jxc064000@utdallas.edu::ff501ba4-59b6-4710-b597-6b317828ba17" providerId="AD" clId="Web-{07CDF330-0C8D-4B89-A7DF-AAFBB3219216}" dt="2023-08-18T19:44:29.854" v="0"/>
        <pc:sldMkLst>
          <pc:docMk/>
          <pc:sldMk cId="3254030918" sldId="276"/>
        </pc:sldMkLst>
        <pc:spChg chg="mod">
          <ac:chgData name="Cole, John" userId="S::jxc064000@utdallas.edu::ff501ba4-59b6-4710-b597-6b317828ba17" providerId="AD" clId="Web-{07CDF330-0C8D-4B89-A7DF-AAFBB3219216}" dt="2023-08-18T19:44:29.854" v="0"/>
          <ac:spMkLst>
            <pc:docMk/>
            <pc:sldMk cId="3254030918" sldId="276"/>
            <ac:spMk id="5" creationId="{00000000-0000-0000-0000-000000000000}"/>
          </ac:spMkLst>
        </pc:spChg>
        <pc:spChg chg="mod">
          <ac:chgData name="Cole, John" userId="S::jxc064000@utdallas.edu::ff501ba4-59b6-4710-b597-6b317828ba17" providerId="AD" clId="Web-{07CDF330-0C8D-4B89-A7DF-AAFBB3219216}" dt="2023-08-18T19:44:29.854" v="0"/>
          <ac:spMkLst>
            <pc:docMk/>
            <pc:sldMk cId="3254030918" sldId="276"/>
            <ac:spMk id="8" creationId="{00000000-0000-0000-0000-000000000000}"/>
          </ac:spMkLst>
        </pc:spChg>
        <pc:spChg chg="mod">
          <ac:chgData name="Cole, John" userId="S::jxc064000@utdallas.edu::ff501ba4-59b6-4710-b597-6b317828ba17" providerId="AD" clId="Web-{07CDF330-0C8D-4B89-A7DF-AAFBB3219216}" dt="2023-08-18T19:44:29.854" v="0"/>
          <ac:spMkLst>
            <pc:docMk/>
            <pc:sldMk cId="3254030918" sldId="276"/>
            <ac:spMk id="9" creationId="{00000000-0000-0000-0000-000000000000}"/>
          </ac:spMkLst>
        </pc:spChg>
        <pc:spChg chg="mod">
          <ac:chgData name="Cole, John" userId="S::jxc064000@utdallas.edu::ff501ba4-59b6-4710-b597-6b317828ba17" providerId="AD" clId="Web-{07CDF330-0C8D-4B89-A7DF-AAFBB3219216}" dt="2023-08-18T19:44:29.854" v="0"/>
          <ac:spMkLst>
            <pc:docMk/>
            <pc:sldMk cId="3254030918" sldId="276"/>
            <ac:spMk id="10" creationId="{00000000-0000-0000-0000-000000000000}"/>
          </ac:spMkLst>
        </pc:spChg>
        <pc:spChg chg="mod">
          <ac:chgData name="Cole, John" userId="S::jxc064000@utdallas.edu::ff501ba4-59b6-4710-b597-6b317828ba17" providerId="AD" clId="Web-{07CDF330-0C8D-4B89-A7DF-AAFBB3219216}" dt="2023-08-18T19:44:29.854" v="0"/>
          <ac:spMkLst>
            <pc:docMk/>
            <pc:sldMk cId="3254030918" sldId="276"/>
            <ac:spMk id="11" creationId="{00000000-0000-0000-0000-000000000000}"/>
          </ac:spMkLst>
        </pc:spChg>
        <pc:spChg chg="mod">
          <ac:chgData name="Cole, John" userId="S::jxc064000@utdallas.edu::ff501ba4-59b6-4710-b597-6b317828ba17" providerId="AD" clId="Web-{07CDF330-0C8D-4B89-A7DF-AAFBB3219216}" dt="2023-08-18T19:44:29.854" v="0"/>
          <ac:spMkLst>
            <pc:docMk/>
            <pc:sldMk cId="3254030918" sldId="276"/>
            <ac:spMk id="12" creationId="{00000000-0000-0000-0000-000000000000}"/>
          </ac:spMkLst>
        </pc:spChg>
        <pc:spChg chg="mod">
          <ac:chgData name="Cole, John" userId="S::jxc064000@utdallas.edu::ff501ba4-59b6-4710-b597-6b317828ba17" providerId="AD" clId="Web-{07CDF330-0C8D-4B89-A7DF-AAFBB3219216}" dt="2023-08-18T19:44:29.854" v="0"/>
          <ac:spMkLst>
            <pc:docMk/>
            <pc:sldMk cId="3254030918" sldId="276"/>
            <ac:spMk id="13" creationId="{00000000-0000-0000-0000-000000000000}"/>
          </ac:spMkLst>
        </pc:spChg>
        <pc:picChg chg="mod">
          <ac:chgData name="Cole, John" userId="S::jxc064000@utdallas.edu::ff501ba4-59b6-4710-b597-6b317828ba17" providerId="AD" clId="Web-{07CDF330-0C8D-4B89-A7DF-AAFBB3219216}" dt="2023-08-18T19:44:29.854" v="0"/>
          <ac:picMkLst>
            <pc:docMk/>
            <pc:sldMk cId="3254030918" sldId="276"/>
            <ac:picMk id="6146" creationId="{00000000-0000-0000-0000-000000000000}"/>
          </ac:picMkLst>
        </pc:picChg>
        <pc:picChg chg="mod">
          <ac:chgData name="Cole, John" userId="S::jxc064000@utdallas.edu::ff501ba4-59b6-4710-b597-6b317828ba17" providerId="AD" clId="Web-{07CDF330-0C8D-4B89-A7DF-AAFBB3219216}" dt="2023-08-18T19:44:29.854" v="0"/>
          <ac:picMkLst>
            <pc:docMk/>
            <pc:sldMk cId="3254030918" sldId="276"/>
            <ac:picMk id="6147" creationId="{00000000-0000-0000-0000-000000000000}"/>
          </ac:picMkLst>
        </pc:picChg>
      </pc:sldChg>
      <pc:sldChg chg="modSp">
        <pc:chgData name="Cole, John" userId="S::jxc064000@utdallas.edu::ff501ba4-59b6-4710-b597-6b317828ba17" providerId="AD" clId="Web-{07CDF330-0C8D-4B89-A7DF-AAFBB3219216}" dt="2023-08-18T19:44:29.854" v="0"/>
        <pc:sldMkLst>
          <pc:docMk/>
          <pc:sldMk cId="4009430270" sldId="280"/>
        </pc:sldMkLst>
        <pc:spChg chg="mod">
          <ac:chgData name="Cole, John" userId="S::jxc064000@utdallas.edu::ff501ba4-59b6-4710-b597-6b317828ba17" providerId="AD" clId="Web-{07CDF330-0C8D-4B89-A7DF-AAFBB3219216}" dt="2023-08-18T19:44:29.854" v="0"/>
          <ac:spMkLst>
            <pc:docMk/>
            <pc:sldMk cId="4009430270" sldId="280"/>
            <ac:spMk id="5" creationId="{00000000-0000-0000-0000-000000000000}"/>
          </ac:spMkLst>
        </pc:spChg>
        <pc:spChg chg="mod">
          <ac:chgData name="Cole, John" userId="S::jxc064000@utdallas.edu::ff501ba4-59b6-4710-b597-6b317828ba17" providerId="AD" clId="Web-{07CDF330-0C8D-4B89-A7DF-AAFBB3219216}" dt="2023-08-18T19:44:29.854" v="0"/>
          <ac:spMkLst>
            <pc:docMk/>
            <pc:sldMk cId="4009430270" sldId="280"/>
            <ac:spMk id="8"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3906187162" sldId="282"/>
        </pc:sldMkLst>
        <pc:spChg chg="mod">
          <ac:chgData name="Cole, John" userId="S::jxc064000@utdallas.edu::ff501ba4-59b6-4710-b597-6b317828ba17" providerId="AD" clId="Web-{07CDF330-0C8D-4B89-A7DF-AAFBB3219216}" dt="2023-08-18T19:44:29.854" v="0"/>
          <ac:spMkLst>
            <pc:docMk/>
            <pc:sldMk cId="3906187162" sldId="282"/>
            <ac:spMk id="5" creationId="{00000000-0000-0000-0000-000000000000}"/>
          </ac:spMkLst>
        </pc:spChg>
        <pc:spChg chg="mod">
          <ac:chgData name="Cole, John" userId="S::jxc064000@utdallas.edu::ff501ba4-59b6-4710-b597-6b317828ba17" providerId="AD" clId="Web-{07CDF330-0C8D-4B89-A7DF-AAFBB3219216}" dt="2023-08-18T19:44:29.854" v="0"/>
          <ac:spMkLst>
            <pc:docMk/>
            <pc:sldMk cId="3906187162" sldId="282"/>
            <ac:spMk id="6"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3906187162" sldId="283"/>
        </pc:sldMkLst>
        <pc:spChg chg="mod">
          <ac:chgData name="Cole, John" userId="S::jxc064000@utdallas.edu::ff501ba4-59b6-4710-b597-6b317828ba17" providerId="AD" clId="Web-{07CDF330-0C8D-4B89-A7DF-AAFBB3219216}" dt="2023-08-18T19:44:29.854" v="0"/>
          <ac:spMkLst>
            <pc:docMk/>
            <pc:sldMk cId="3906187162" sldId="283"/>
            <ac:spMk id="5" creationId="{00000000-0000-0000-0000-000000000000}"/>
          </ac:spMkLst>
        </pc:spChg>
        <pc:spChg chg="mod">
          <ac:chgData name="Cole, John" userId="S::jxc064000@utdallas.edu::ff501ba4-59b6-4710-b597-6b317828ba17" providerId="AD" clId="Web-{07CDF330-0C8D-4B89-A7DF-AAFBB3219216}" dt="2023-08-18T19:44:29.854" v="0"/>
          <ac:spMkLst>
            <pc:docMk/>
            <pc:sldMk cId="3906187162" sldId="283"/>
            <ac:spMk id="6" creationId="{00000000-0000-0000-0000-000000000000}"/>
          </ac:spMkLst>
        </pc:spChg>
      </pc:sldChg>
      <pc:sldChg chg="modSp del">
        <pc:chgData name="Cole, John" userId="S::jxc064000@utdallas.edu::ff501ba4-59b6-4710-b597-6b317828ba17" providerId="AD" clId="Web-{07CDF330-0C8D-4B89-A7DF-AAFBB3219216}" dt="2023-08-18T19:45:14.137" v="10"/>
        <pc:sldMkLst>
          <pc:docMk/>
          <pc:sldMk cId="4259621508" sldId="306"/>
        </pc:sldMkLst>
        <pc:spChg chg="mod">
          <ac:chgData name="Cole, John" userId="S::jxc064000@utdallas.edu::ff501ba4-59b6-4710-b597-6b317828ba17" providerId="AD" clId="Web-{07CDF330-0C8D-4B89-A7DF-AAFBB3219216}" dt="2023-08-18T19:44:29.854" v="0"/>
          <ac:spMkLst>
            <pc:docMk/>
            <pc:sldMk cId="4259621508" sldId="306"/>
            <ac:spMk id="5" creationId="{00000000-0000-0000-0000-000000000000}"/>
          </ac:spMkLst>
        </pc:spChg>
        <pc:graphicFrameChg chg="mod modGraphic">
          <ac:chgData name="Cole, John" userId="S::jxc064000@utdallas.edu::ff501ba4-59b6-4710-b597-6b317828ba17" providerId="AD" clId="Web-{07CDF330-0C8D-4B89-A7DF-AAFBB3219216}" dt="2023-08-18T19:44:29.854" v="0"/>
          <ac:graphicFrameMkLst>
            <pc:docMk/>
            <pc:sldMk cId="4259621508" sldId="306"/>
            <ac:graphicFrameMk id="4" creationId="{00000000-0000-0000-0000-000000000000}"/>
          </ac:graphicFrameMkLst>
        </pc:graphicFrameChg>
      </pc:sldChg>
      <pc:sldChg chg="modSp">
        <pc:chgData name="Cole, John" userId="S::jxc064000@utdallas.edu::ff501ba4-59b6-4710-b597-6b317828ba17" providerId="AD" clId="Web-{07CDF330-0C8D-4B89-A7DF-AAFBB3219216}" dt="2023-08-18T19:44:29.854" v="0"/>
        <pc:sldMkLst>
          <pc:docMk/>
          <pc:sldMk cId="1805835152" sldId="307"/>
        </pc:sldMkLst>
        <pc:spChg chg="mod">
          <ac:chgData name="Cole, John" userId="S::jxc064000@utdallas.edu::ff501ba4-59b6-4710-b597-6b317828ba17" providerId="AD" clId="Web-{07CDF330-0C8D-4B89-A7DF-AAFBB3219216}" dt="2023-08-18T19:44:29.854" v="0"/>
          <ac:spMkLst>
            <pc:docMk/>
            <pc:sldMk cId="1805835152" sldId="307"/>
            <ac:spMk id="2" creationId="{00000000-0000-0000-0000-000000000000}"/>
          </ac:spMkLst>
        </pc:spChg>
        <pc:spChg chg="mod">
          <ac:chgData name="Cole, John" userId="S::jxc064000@utdallas.edu::ff501ba4-59b6-4710-b597-6b317828ba17" providerId="AD" clId="Web-{07CDF330-0C8D-4B89-A7DF-AAFBB3219216}" dt="2023-08-18T19:44:29.854" v="0"/>
          <ac:spMkLst>
            <pc:docMk/>
            <pc:sldMk cId="1805835152" sldId="307"/>
            <ac:spMk id="3"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1329190668" sldId="308"/>
        </pc:sldMkLst>
        <pc:spChg chg="mod">
          <ac:chgData name="Cole, John" userId="S::jxc064000@utdallas.edu::ff501ba4-59b6-4710-b597-6b317828ba17" providerId="AD" clId="Web-{07CDF330-0C8D-4B89-A7DF-AAFBB3219216}" dt="2023-08-18T19:44:29.854" v="0"/>
          <ac:spMkLst>
            <pc:docMk/>
            <pc:sldMk cId="1329190668" sldId="308"/>
            <ac:spMk id="3" creationId="{00000000-0000-0000-0000-000000000000}"/>
          </ac:spMkLst>
        </pc:spChg>
        <pc:spChg chg="mod">
          <ac:chgData name="Cole, John" userId="S::jxc064000@utdallas.edu::ff501ba4-59b6-4710-b597-6b317828ba17" providerId="AD" clId="Web-{07CDF330-0C8D-4B89-A7DF-AAFBB3219216}" dt="2023-08-18T19:44:29.854" v="0"/>
          <ac:spMkLst>
            <pc:docMk/>
            <pc:sldMk cId="1329190668" sldId="308"/>
            <ac:spMk id="5"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771043576" sldId="311"/>
        </pc:sldMkLst>
        <pc:spChg chg="mod">
          <ac:chgData name="Cole, John" userId="S::jxc064000@utdallas.edu::ff501ba4-59b6-4710-b597-6b317828ba17" providerId="AD" clId="Web-{07CDF330-0C8D-4B89-A7DF-AAFBB3219216}" dt="2023-08-18T19:44:29.854" v="0"/>
          <ac:spMkLst>
            <pc:docMk/>
            <pc:sldMk cId="771043576" sldId="311"/>
            <ac:spMk id="5" creationId="{00000000-0000-0000-0000-000000000000}"/>
          </ac:spMkLst>
        </pc:spChg>
        <pc:spChg chg="mod">
          <ac:chgData name="Cole, John" userId="S::jxc064000@utdallas.edu::ff501ba4-59b6-4710-b597-6b317828ba17" providerId="AD" clId="Web-{07CDF330-0C8D-4B89-A7DF-AAFBB3219216}" dt="2023-08-18T19:44:29.854" v="0"/>
          <ac:spMkLst>
            <pc:docMk/>
            <pc:sldMk cId="771043576" sldId="311"/>
            <ac:spMk id="6"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841225334" sldId="312"/>
        </pc:sldMkLst>
        <pc:spChg chg="mod">
          <ac:chgData name="Cole, John" userId="S::jxc064000@utdallas.edu::ff501ba4-59b6-4710-b597-6b317828ba17" providerId="AD" clId="Web-{07CDF330-0C8D-4B89-A7DF-AAFBB3219216}" dt="2023-08-18T19:44:29.854" v="0"/>
          <ac:spMkLst>
            <pc:docMk/>
            <pc:sldMk cId="841225334" sldId="312"/>
            <ac:spMk id="5" creationId="{00000000-0000-0000-0000-000000000000}"/>
          </ac:spMkLst>
        </pc:spChg>
        <pc:spChg chg="mod">
          <ac:chgData name="Cole, John" userId="S::jxc064000@utdallas.edu::ff501ba4-59b6-4710-b597-6b317828ba17" providerId="AD" clId="Web-{07CDF330-0C8D-4B89-A7DF-AAFBB3219216}" dt="2023-08-18T19:44:29.854" v="0"/>
          <ac:spMkLst>
            <pc:docMk/>
            <pc:sldMk cId="841225334" sldId="312"/>
            <ac:spMk id="6"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841225334" sldId="313"/>
        </pc:sldMkLst>
        <pc:spChg chg="mod">
          <ac:chgData name="Cole, John" userId="S::jxc064000@utdallas.edu::ff501ba4-59b6-4710-b597-6b317828ba17" providerId="AD" clId="Web-{07CDF330-0C8D-4B89-A7DF-AAFBB3219216}" dt="2023-08-18T19:44:29.854" v="0"/>
          <ac:spMkLst>
            <pc:docMk/>
            <pc:sldMk cId="841225334" sldId="313"/>
            <ac:spMk id="5" creationId="{00000000-0000-0000-0000-000000000000}"/>
          </ac:spMkLst>
        </pc:spChg>
        <pc:spChg chg="mod">
          <ac:chgData name="Cole, John" userId="S::jxc064000@utdallas.edu::ff501ba4-59b6-4710-b597-6b317828ba17" providerId="AD" clId="Web-{07CDF330-0C8D-4B89-A7DF-AAFBB3219216}" dt="2023-08-18T19:44:29.854" v="0"/>
          <ac:spMkLst>
            <pc:docMk/>
            <pc:sldMk cId="841225334" sldId="313"/>
            <ac:spMk id="6"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841225334" sldId="314"/>
        </pc:sldMkLst>
        <pc:spChg chg="mod">
          <ac:chgData name="Cole, John" userId="S::jxc064000@utdallas.edu::ff501ba4-59b6-4710-b597-6b317828ba17" providerId="AD" clId="Web-{07CDF330-0C8D-4B89-A7DF-AAFBB3219216}" dt="2023-08-18T19:44:29.854" v="0"/>
          <ac:spMkLst>
            <pc:docMk/>
            <pc:sldMk cId="841225334" sldId="314"/>
            <ac:spMk id="5" creationId="{00000000-0000-0000-0000-000000000000}"/>
          </ac:spMkLst>
        </pc:spChg>
        <pc:spChg chg="mod">
          <ac:chgData name="Cole, John" userId="S::jxc064000@utdallas.edu::ff501ba4-59b6-4710-b597-6b317828ba17" providerId="AD" clId="Web-{07CDF330-0C8D-4B89-A7DF-AAFBB3219216}" dt="2023-08-18T19:44:29.854" v="0"/>
          <ac:spMkLst>
            <pc:docMk/>
            <pc:sldMk cId="841225334" sldId="314"/>
            <ac:spMk id="6"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841225334" sldId="315"/>
        </pc:sldMkLst>
        <pc:spChg chg="mod">
          <ac:chgData name="Cole, John" userId="S::jxc064000@utdallas.edu::ff501ba4-59b6-4710-b597-6b317828ba17" providerId="AD" clId="Web-{07CDF330-0C8D-4B89-A7DF-AAFBB3219216}" dt="2023-08-18T19:44:29.854" v="0"/>
          <ac:spMkLst>
            <pc:docMk/>
            <pc:sldMk cId="841225334" sldId="315"/>
            <ac:spMk id="5" creationId="{00000000-0000-0000-0000-000000000000}"/>
          </ac:spMkLst>
        </pc:spChg>
        <pc:spChg chg="mod">
          <ac:chgData name="Cole, John" userId="S::jxc064000@utdallas.edu::ff501ba4-59b6-4710-b597-6b317828ba17" providerId="AD" clId="Web-{07CDF330-0C8D-4B89-A7DF-AAFBB3219216}" dt="2023-08-18T19:44:29.854" v="0"/>
          <ac:spMkLst>
            <pc:docMk/>
            <pc:sldMk cId="841225334" sldId="315"/>
            <ac:spMk id="6"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841225334" sldId="316"/>
        </pc:sldMkLst>
        <pc:spChg chg="mod">
          <ac:chgData name="Cole, John" userId="S::jxc064000@utdallas.edu::ff501ba4-59b6-4710-b597-6b317828ba17" providerId="AD" clId="Web-{07CDF330-0C8D-4B89-A7DF-AAFBB3219216}" dt="2023-08-18T19:44:29.854" v="0"/>
          <ac:spMkLst>
            <pc:docMk/>
            <pc:sldMk cId="841225334" sldId="316"/>
            <ac:spMk id="5" creationId="{00000000-0000-0000-0000-000000000000}"/>
          </ac:spMkLst>
        </pc:spChg>
        <pc:spChg chg="mod">
          <ac:chgData name="Cole, John" userId="S::jxc064000@utdallas.edu::ff501ba4-59b6-4710-b597-6b317828ba17" providerId="AD" clId="Web-{07CDF330-0C8D-4B89-A7DF-AAFBB3219216}" dt="2023-08-18T19:44:29.854" v="0"/>
          <ac:spMkLst>
            <pc:docMk/>
            <pc:sldMk cId="841225334" sldId="316"/>
            <ac:spMk id="6"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152435497" sldId="318"/>
        </pc:sldMkLst>
        <pc:spChg chg="mod">
          <ac:chgData name="Cole, John" userId="S::jxc064000@utdallas.edu::ff501ba4-59b6-4710-b597-6b317828ba17" providerId="AD" clId="Web-{07CDF330-0C8D-4B89-A7DF-AAFBB3219216}" dt="2023-08-18T19:44:29.854" v="0"/>
          <ac:spMkLst>
            <pc:docMk/>
            <pc:sldMk cId="152435497" sldId="318"/>
            <ac:spMk id="7"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743234132" sldId="319"/>
        </pc:sldMkLst>
        <pc:spChg chg="mod">
          <ac:chgData name="Cole, John" userId="S::jxc064000@utdallas.edu::ff501ba4-59b6-4710-b597-6b317828ba17" providerId="AD" clId="Web-{07CDF330-0C8D-4B89-A7DF-AAFBB3219216}" dt="2023-08-18T19:44:29.854" v="0"/>
          <ac:spMkLst>
            <pc:docMk/>
            <pc:sldMk cId="743234132" sldId="319"/>
            <ac:spMk id="3" creationId="{00000000-0000-0000-0000-000000000000}"/>
          </ac:spMkLst>
        </pc:spChg>
        <pc:spChg chg="mod">
          <ac:chgData name="Cole, John" userId="S::jxc064000@utdallas.edu::ff501ba4-59b6-4710-b597-6b317828ba17" providerId="AD" clId="Web-{07CDF330-0C8D-4B89-A7DF-AAFBB3219216}" dt="2023-08-18T19:44:29.854" v="0"/>
          <ac:spMkLst>
            <pc:docMk/>
            <pc:sldMk cId="743234132" sldId="319"/>
            <ac:spMk id="5"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2646322541" sldId="320"/>
        </pc:sldMkLst>
        <pc:spChg chg="mod">
          <ac:chgData name="Cole, John" userId="S::jxc064000@utdallas.edu::ff501ba4-59b6-4710-b597-6b317828ba17" providerId="AD" clId="Web-{07CDF330-0C8D-4B89-A7DF-AAFBB3219216}" dt="2023-08-18T19:44:29.854" v="0"/>
          <ac:spMkLst>
            <pc:docMk/>
            <pc:sldMk cId="2646322541" sldId="320"/>
            <ac:spMk id="6" creationId="{00000000-0000-0000-0000-000000000000}"/>
          </ac:spMkLst>
        </pc:spChg>
        <pc:picChg chg="mod">
          <ac:chgData name="Cole, John" userId="S::jxc064000@utdallas.edu::ff501ba4-59b6-4710-b597-6b317828ba17" providerId="AD" clId="Web-{07CDF330-0C8D-4B89-A7DF-AAFBB3219216}" dt="2023-08-18T19:44:29.854" v="0"/>
          <ac:picMkLst>
            <pc:docMk/>
            <pc:sldMk cId="2646322541" sldId="320"/>
            <ac:picMk id="4" creationId="{00000000-0000-0000-0000-000000000000}"/>
          </ac:picMkLst>
        </pc:picChg>
        <pc:picChg chg="mod">
          <ac:chgData name="Cole, John" userId="S::jxc064000@utdallas.edu::ff501ba4-59b6-4710-b597-6b317828ba17" providerId="AD" clId="Web-{07CDF330-0C8D-4B89-A7DF-AAFBB3219216}" dt="2023-08-18T19:44:29.854" v="0"/>
          <ac:picMkLst>
            <pc:docMk/>
            <pc:sldMk cId="2646322541" sldId="320"/>
            <ac:picMk id="5" creationId="{00000000-0000-0000-0000-000000000000}"/>
          </ac:picMkLst>
        </pc:picChg>
      </pc:sldChg>
      <pc:sldChg chg="modSp">
        <pc:chgData name="Cole, John" userId="S::jxc064000@utdallas.edu::ff501ba4-59b6-4710-b597-6b317828ba17" providerId="AD" clId="Web-{07CDF330-0C8D-4B89-A7DF-AAFBB3219216}" dt="2023-08-18T19:44:29.854" v="0"/>
        <pc:sldMkLst>
          <pc:docMk/>
          <pc:sldMk cId="2252534699" sldId="321"/>
        </pc:sldMkLst>
        <pc:spChg chg="mod">
          <ac:chgData name="Cole, John" userId="S::jxc064000@utdallas.edu::ff501ba4-59b6-4710-b597-6b317828ba17" providerId="AD" clId="Web-{07CDF330-0C8D-4B89-A7DF-AAFBB3219216}" dt="2023-08-18T19:44:29.854" v="0"/>
          <ac:spMkLst>
            <pc:docMk/>
            <pc:sldMk cId="2252534699" sldId="321"/>
            <ac:spMk id="12" creationId="{00000000-0000-0000-0000-000000000000}"/>
          </ac:spMkLst>
        </pc:spChg>
        <pc:spChg chg="mod">
          <ac:chgData name="Cole, John" userId="S::jxc064000@utdallas.edu::ff501ba4-59b6-4710-b597-6b317828ba17" providerId="AD" clId="Web-{07CDF330-0C8D-4B89-A7DF-AAFBB3219216}" dt="2023-08-18T19:44:29.854" v="0"/>
          <ac:spMkLst>
            <pc:docMk/>
            <pc:sldMk cId="2252534699" sldId="321"/>
            <ac:spMk id="15" creationId="{00000000-0000-0000-0000-000000000000}"/>
          </ac:spMkLst>
        </pc:spChg>
        <pc:spChg chg="mod">
          <ac:chgData name="Cole, John" userId="S::jxc064000@utdallas.edu::ff501ba4-59b6-4710-b597-6b317828ba17" providerId="AD" clId="Web-{07CDF330-0C8D-4B89-A7DF-AAFBB3219216}" dt="2023-08-18T19:44:29.854" v="0"/>
          <ac:spMkLst>
            <pc:docMk/>
            <pc:sldMk cId="2252534699" sldId="321"/>
            <ac:spMk id="16" creationId="{00000000-0000-0000-0000-000000000000}"/>
          </ac:spMkLst>
        </pc:spChg>
        <pc:spChg chg="mod">
          <ac:chgData name="Cole, John" userId="S::jxc064000@utdallas.edu::ff501ba4-59b6-4710-b597-6b317828ba17" providerId="AD" clId="Web-{07CDF330-0C8D-4B89-A7DF-AAFBB3219216}" dt="2023-08-18T19:44:29.854" v="0"/>
          <ac:spMkLst>
            <pc:docMk/>
            <pc:sldMk cId="2252534699" sldId="321"/>
            <ac:spMk id="21" creationId="{00000000-0000-0000-0000-000000000000}"/>
          </ac:spMkLst>
        </pc:spChg>
        <pc:spChg chg="mod">
          <ac:chgData name="Cole, John" userId="S::jxc064000@utdallas.edu::ff501ba4-59b6-4710-b597-6b317828ba17" providerId="AD" clId="Web-{07CDF330-0C8D-4B89-A7DF-AAFBB3219216}" dt="2023-08-18T19:44:29.854" v="0"/>
          <ac:spMkLst>
            <pc:docMk/>
            <pc:sldMk cId="2252534699" sldId="321"/>
            <ac:spMk id="22" creationId="{00000000-0000-0000-0000-000000000000}"/>
          </ac:spMkLst>
        </pc:spChg>
        <pc:spChg chg="mod">
          <ac:chgData name="Cole, John" userId="S::jxc064000@utdallas.edu::ff501ba4-59b6-4710-b597-6b317828ba17" providerId="AD" clId="Web-{07CDF330-0C8D-4B89-A7DF-AAFBB3219216}" dt="2023-08-18T19:44:29.854" v="0"/>
          <ac:spMkLst>
            <pc:docMk/>
            <pc:sldMk cId="2252534699" sldId="321"/>
            <ac:spMk id="22532" creationId="{00000000-0000-0000-0000-000000000000}"/>
          </ac:spMkLst>
        </pc:spChg>
        <pc:spChg chg="mod">
          <ac:chgData name="Cole, John" userId="S::jxc064000@utdallas.edu::ff501ba4-59b6-4710-b597-6b317828ba17" providerId="AD" clId="Web-{07CDF330-0C8D-4B89-A7DF-AAFBB3219216}" dt="2023-08-18T19:44:29.854" v="0"/>
          <ac:spMkLst>
            <pc:docMk/>
            <pc:sldMk cId="2252534699" sldId="321"/>
            <ac:spMk id="22534" creationId="{00000000-0000-0000-0000-000000000000}"/>
          </ac:spMkLst>
        </pc:spChg>
        <pc:spChg chg="mod">
          <ac:chgData name="Cole, John" userId="S::jxc064000@utdallas.edu::ff501ba4-59b6-4710-b597-6b317828ba17" providerId="AD" clId="Web-{07CDF330-0C8D-4B89-A7DF-AAFBB3219216}" dt="2023-08-18T19:44:29.854" v="0"/>
          <ac:spMkLst>
            <pc:docMk/>
            <pc:sldMk cId="2252534699" sldId="321"/>
            <ac:spMk id="22535" creationId="{00000000-0000-0000-0000-000000000000}"/>
          </ac:spMkLst>
        </pc:spChg>
        <pc:spChg chg="mod">
          <ac:chgData name="Cole, John" userId="S::jxc064000@utdallas.edu::ff501ba4-59b6-4710-b597-6b317828ba17" providerId="AD" clId="Web-{07CDF330-0C8D-4B89-A7DF-AAFBB3219216}" dt="2023-08-18T19:44:29.854" v="0"/>
          <ac:spMkLst>
            <pc:docMk/>
            <pc:sldMk cId="2252534699" sldId="321"/>
            <ac:spMk id="22536" creationId="{00000000-0000-0000-0000-000000000000}"/>
          </ac:spMkLst>
        </pc:spChg>
        <pc:spChg chg="mod">
          <ac:chgData name="Cole, John" userId="S::jxc064000@utdallas.edu::ff501ba4-59b6-4710-b597-6b317828ba17" providerId="AD" clId="Web-{07CDF330-0C8D-4B89-A7DF-AAFBB3219216}" dt="2023-08-18T19:44:29.854" v="0"/>
          <ac:spMkLst>
            <pc:docMk/>
            <pc:sldMk cId="2252534699" sldId="321"/>
            <ac:spMk id="22537"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1847573473" sldId="329"/>
        </pc:sldMkLst>
        <pc:spChg chg="mod">
          <ac:chgData name="Cole, John" userId="S::jxc064000@utdallas.edu::ff501ba4-59b6-4710-b597-6b317828ba17" providerId="AD" clId="Web-{07CDF330-0C8D-4B89-A7DF-AAFBB3219216}" dt="2023-08-18T19:44:29.854" v="0"/>
          <ac:spMkLst>
            <pc:docMk/>
            <pc:sldMk cId="1847573473" sldId="329"/>
            <ac:spMk id="5" creationId="{00000000-0000-0000-0000-000000000000}"/>
          </ac:spMkLst>
        </pc:spChg>
        <pc:spChg chg="mod">
          <ac:chgData name="Cole, John" userId="S::jxc064000@utdallas.edu::ff501ba4-59b6-4710-b597-6b317828ba17" providerId="AD" clId="Web-{07CDF330-0C8D-4B89-A7DF-AAFBB3219216}" dt="2023-08-18T19:44:29.854" v="0"/>
          <ac:spMkLst>
            <pc:docMk/>
            <pc:sldMk cId="1847573473" sldId="329"/>
            <ac:spMk id="7" creationId="{00000000-0000-0000-0000-000000000000}"/>
          </ac:spMkLst>
        </pc:spChg>
        <pc:spChg chg="mod">
          <ac:chgData name="Cole, John" userId="S::jxc064000@utdallas.edu::ff501ba4-59b6-4710-b597-6b317828ba17" providerId="AD" clId="Web-{07CDF330-0C8D-4B89-A7DF-AAFBB3219216}" dt="2023-08-18T19:44:29.854" v="0"/>
          <ac:spMkLst>
            <pc:docMk/>
            <pc:sldMk cId="1847573473" sldId="329"/>
            <ac:spMk id="8" creationId="{00000000-0000-0000-0000-000000000000}"/>
          </ac:spMkLst>
        </pc:spChg>
        <pc:spChg chg="mod">
          <ac:chgData name="Cole, John" userId="S::jxc064000@utdallas.edu::ff501ba4-59b6-4710-b597-6b317828ba17" providerId="AD" clId="Web-{07CDF330-0C8D-4B89-A7DF-AAFBB3219216}" dt="2023-08-18T19:44:29.854" v="0"/>
          <ac:spMkLst>
            <pc:docMk/>
            <pc:sldMk cId="1847573473" sldId="329"/>
            <ac:spMk id="9" creationId="{00000000-0000-0000-0000-000000000000}"/>
          </ac:spMkLst>
        </pc:spChg>
      </pc:sldChg>
      <pc:sldChg chg="modSp">
        <pc:chgData name="Cole, John" userId="S::jxc064000@utdallas.edu::ff501ba4-59b6-4710-b597-6b317828ba17" providerId="AD" clId="Web-{07CDF330-0C8D-4B89-A7DF-AAFBB3219216}" dt="2023-08-18T19:44:29.854" v="0"/>
        <pc:sldMkLst>
          <pc:docMk/>
          <pc:sldMk cId="2004790789" sldId="330"/>
        </pc:sldMkLst>
        <pc:spChg chg="mod">
          <ac:chgData name="Cole, John" userId="S::jxc064000@utdallas.edu::ff501ba4-59b6-4710-b597-6b317828ba17" providerId="AD" clId="Web-{07CDF330-0C8D-4B89-A7DF-AAFBB3219216}" dt="2023-08-18T19:44:29.854" v="0"/>
          <ac:spMkLst>
            <pc:docMk/>
            <pc:sldMk cId="2004790789" sldId="330"/>
            <ac:spMk id="2" creationId="{00000000-0000-0000-0000-000000000000}"/>
          </ac:spMkLst>
        </pc:spChg>
        <pc:spChg chg="mod">
          <ac:chgData name="Cole, John" userId="S::jxc064000@utdallas.edu::ff501ba4-59b6-4710-b597-6b317828ba17" providerId="AD" clId="Web-{07CDF330-0C8D-4B89-A7DF-AAFBB3219216}" dt="2023-08-18T19:44:29.854" v="0"/>
          <ac:spMkLst>
            <pc:docMk/>
            <pc:sldMk cId="2004790789" sldId="330"/>
            <ac:spMk id="3" creationId="{00000000-0000-0000-0000-000000000000}"/>
          </ac:spMkLst>
        </pc:spChg>
        <pc:spChg chg="mod">
          <ac:chgData name="Cole, John" userId="S::jxc064000@utdallas.edu::ff501ba4-59b6-4710-b597-6b317828ba17" providerId="AD" clId="Web-{07CDF330-0C8D-4B89-A7DF-AAFBB3219216}" dt="2023-08-18T19:44:29.854" v="0"/>
          <ac:spMkLst>
            <pc:docMk/>
            <pc:sldMk cId="2004790789" sldId="330"/>
            <ac:spMk id="5" creationId="{00000000-0000-0000-0000-000000000000}"/>
          </ac:spMkLst>
        </pc:spChg>
        <pc:spChg chg="mod">
          <ac:chgData name="Cole, John" userId="S::jxc064000@utdallas.edu::ff501ba4-59b6-4710-b597-6b317828ba17" providerId="AD" clId="Web-{07CDF330-0C8D-4B89-A7DF-AAFBB3219216}" dt="2023-08-18T19:44:29.854" v="0"/>
          <ac:spMkLst>
            <pc:docMk/>
            <pc:sldMk cId="2004790789" sldId="330"/>
            <ac:spMk id="8" creationId="{00000000-0000-0000-0000-000000000000}"/>
          </ac:spMkLst>
        </pc:spChg>
        <pc:picChg chg="mod">
          <ac:chgData name="Cole, John" userId="S::jxc064000@utdallas.edu::ff501ba4-59b6-4710-b597-6b317828ba17" providerId="AD" clId="Web-{07CDF330-0C8D-4B89-A7DF-AAFBB3219216}" dt="2023-08-18T19:44:29.854" v="0"/>
          <ac:picMkLst>
            <pc:docMk/>
            <pc:sldMk cId="2004790789" sldId="330"/>
            <ac:picMk id="4" creationId="{00000000-0000-0000-0000-000000000000}"/>
          </ac:picMkLst>
        </pc:picChg>
        <pc:picChg chg="mod">
          <ac:chgData name="Cole, John" userId="S::jxc064000@utdallas.edu::ff501ba4-59b6-4710-b597-6b317828ba17" providerId="AD" clId="Web-{07CDF330-0C8D-4B89-A7DF-AAFBB3219216}" dt="2023-08-18T19:44:29.854" v="0"/>
          <ac:picMkLst>
            <pc:docMk/>
            <pc:sldMk cId="2004790789" sldId="330"/>
            <ac:picMk id="7" creationId="{E2959F35-4A26-4D1C-AFE5-EACA5C76F959}"/>
          </ac:picMkLst>
        </pc:picChg>
      </pc:sldChg>
      <pc:sldChg chg="modSp">
        <pc:chgData name="Cole, John" userId="S::jxc064000@utdallas.edu::ff501ba4-59b6-4710-b597-6b317828ba17" providerId="AD" clId="Web-{07CDF330-0C8D-4B89-A7DF-AAFBB3219216}" dt="2023-08-18T19:44:29.854" v="0"/>
        <pc:sldMkLst>
          <pc:docMk/>
          <pc:sldMk cId="3065254686" sldId="331"/>
        </pc:sldMkLst>
        <pc:spChg chg="mod">
          <ac:chgData name="Cole, John" userId="S::jxc064000@utdallas.edu::ff501ba4-59b6-4710-b597-6b317828ba17" providerId="AD" clId="Web-{07CDF330-0C8D-4B89-A7DF-AAFBB3219216}" dt="2023-08-18T19:44:29.854" v="0"/>
          <ac:spMkLst>
            <pc:docMk/>
            <pc:sldMk cId="3065254686" sldId="331"/>
            <ac:spMk id="2" creationId="{00000000-0000-0000-0000-000000000000}"/>
          </ac:spMkLst>
        </pc:spChg>
        <pc:spChg chg="mod">
          <ac:chgData name="Cole, John" userId="S::jxc064000@utdallas.edu::ff501ba4-59b6-4710-b597-6b317828ba17" providerId="AD" clId="Web-{07CDF330-0C8D-4B89-A7DF-AAFBB3219216}" dt="2023-08-18T19:44:29.854" v="0"/>
          <ac:spMkLst>
            <pc:docMk/>
            <pc:sldMk cId="3065254686" sldId="331"/>
            <ac:spMk id="3" creationId="{00000000-0000-0000-0000-000000000000}"/>
          </ac:spMkLst>
        </pc:spChg>
        <pc:spChg chg="mod">
          <ac:chgData name="Cole, John" userId="S::jxc064000@utdallas.edu::ff501ba4-59b6-4710-b597-6b317828ba17" providerId="AD" clId="Web-{07CDF330-0C8D-4B89-A7DF-AAFBB3219216}" dt="2023-08-18T19:44:29.854" v="0"/>
          <ac:spMkLst>
            <pc:docMk/>
            <pc:sldMk cId="3065254686" sldId="331"/>
            <ac:spMk id="5" creationId="{00000000-0000-0000-0000-000000000000}"/>
          </ac:spMkLst>
        </pc:spChg>
        <pc:spChg chg="mod">
          <ac:chgData name="Cole, John" userId="S::jxc064000@utdallas.edu::ff501ba4-59b6-4710-b597-6b317828ba17" providerId="AD" clId="Web-{07CDF330-0C8D-4B89-A7DF-AAFBB3219216}" dt="2023-08-18T19:44:29.854" v="0"/>
          <ac:spMkLst>
            <pc:docMk/>
            <pc:sldMk cId="3065254686" sldId="331"/>
            <ac:spMk id="8" creationId="{00000000-0000-0000-0000-000000000000}"/>
          </ac:spMkLst>
        </pc:spChg>
        <pc:picChg chg="mod">
          <ac:chgData name="Cole, John" userId="S::jxc064000@utdallas.edu::ff501ba4-59b6-4710-b597-6b317828ba17" providerId="AD" clId="Web-{07CDF330-0C8D-4B89-A7DF-AAFBB3219216}" dt="2023-08-18T19:44:29.854" v="0"/>
          <ac:picMkLst>
            <pc:docMk/>
            <pc:sldMk cId="3065254686" sldId="331"/>
            <ac:picMk id="4" creationId="{00000000-0000-0000-0000-000000000000}"/>
          </ac:picMkLst>
        </pc:picChg>
        <pc:picChg chg="mod">
          <ac:chgData name="Cole, John" userId="S::jxc064000@utdallas.edu::ff501ba4-59b6-4710-b597-6b317828ba17" providerId="AD" clId="Web-{07CDF330-0C8D-4B89-A7DF-AAFBB3219216}" dt="2023-08-18T19:44:29.854" v="0"/>
          <ac:picMkLst>
            <pc:docMk/>
            <pc:sldMk cId="3065254686" sldId="331"/>
            <ac:picMk id="5122" creationId="{00000000-0000-0000-0000-000000000000}"/>
          </ac:picMkLst>
        </pc:picChg>
      </pc:sldChg>
      <pc:sldChg chg="modSp">
        <pc:chgData name="Cole, John" userId="S::jxc064000@utdallas.edu::ff501ba4-59b6-4710-b597-6b317828ba17" providerId="AD" clId="Web-{07CDF330-0C8D-4B89-A7DF-AAFBB3219216}" dt="2023-08-18T19:44:29.854" v="0"/>
        <pc:sldMkLst>
          <pc:docMk/>
          <pc:sldMk cId="13317348" sldId="332"/>
        </pc:sldMkLst>
        <pc:spChg chg="mod">
          <ac:chgData name="Cole, John" userId="S::jxc064000@utdallas.edu::ff501ba4-59b6-4710-b597-6b317828ba17" providerId="AD" clId="Web-{07CDF330-0C8D-4B89-A7DF-AAFBB3219216}" dt="2023-08-18T19:44:29.854" v="0"/>
          <ac:spMkLst>
            <pc:docMk/>
            <pc:sldMk cId="13317348" sldId="332"/>
            <ac:spMk id="2" creationId="{00000000-0000-0000-0000-000000000000}"/>
          </ac:spMkLst>
        </pc:spChg>
        <pc:spChg chg="mod">
          <ac:chgData name="Cole, John" userId="S::jxc064000@utdallas.edu::ff501ba4-59b6-4710-b597-6b317828ba17" providerId="AD" clId="Web-{07CDF330-0C8D-4B89-A7DF-AAFBB3219216}" dt="2023-08-18T19:44:29.854" v="0"/>
          <ac:spMkLst>
            <pc:docMk/>
            <pc:sldMk cId="13317348" sldId="332"/>
            <ac:spMk id="3" creationId="{00000000-0000-0000-0000-000000000000}"/>
          </ac:spMkLst>
        </pc:spChg>
        <pc:spChg chg="mod">
          <ac:chgData name="Cole, John" userId="S::jxc064000@utdallas.edu::ff501ba4-59b6-4710-b597-6b317828ba17" providerId="AD" clId="Web-{07CDF330-0C8D-4B89-A7DF-AAFBB3219216}" dt="2023-08-18T19:44:29.854" v="0"/>
          <ac:spMkLst>
            <pc:docMk/>
            <pc:sldMk cId="13317348" sldId="332"/>
            <ac:spMk id="5" creationId="{00000000-0000-0000-0000-000000000000}"/>
          </ac:spMkLst>
        </pc:spChg>
        <pc:spChg chg="mod">
          <ac:chgData name="Cole, John" userId="S::jxc064000@utdallas.edu::ff501ba4-59b6-4710-b597-6b317828ba17" providerId="AD" clId="Web-{07CDF330-0C8D-4B89-A7DF-AAFBB3219216}" dt="2023-08-18T19:44:29.854" v="0"/>
          <ac:spMkLst>
            <pc:docMk/>
            <pc:sldMk cId="13317348" sldId="332"/>
            <ac:spMk id="8" creationId="{00000000-0000-0000-0000-000000000000}"/>
          </ac:spMkLst>
        </pc:spChg>
        <pc:picChg chg="mod">
          <ac:chgData name="Cole, John" userId="S::jxc064000@utdallas.edu::ff501ba4-59b6-4710-b597-6b317828ba17" providerId="AD" clId="Web-{07CDF330-0C8D-4B89-A7DF-AAFBB3219216}" dt="2023-08-18T19:44:29.854" v="0"/>
          <ac:picMkLst>
            <pc:docMk/>
            <pc:sldMk cId="13317348" sldId="332"/>
            <ac:picMk id="4" creationId="{00000000-0000-0000-0000-000000000000}"/>
          </ac:picMkLst>
        </pc:picChg>
        <pc:picChg chg="mod">
          <ac:chgData name="Cole, John" userId="S::jxc064000@utdallas.edu::ff501ba4-59b6-4710-b597-6b317828ba17" providerId="AD" clId="Web-{07CDF330-0C8D-4B89-A7DF-AAFBB3219216}" dt="2023-08-18T19:44:29.854" v="0"/>
          <ac:picMkLst>
            <pc:docMk/>
            <pc:sldMk cId="13317348" sldId="332"/>
            <ac:picMk id="2051" creationId="{00000000-0000-0000-0000-000000000000}"/>
          </ac:picMkLst>
        </pc:picChg>
      </pc:sldChg>
      <pc:sldChg chg="modSp">
        <pc:chgData name="Cole, John" userId="S::jxc064000@utdallas.edu::ff501ba4-59b6-4710-b597-6b317828ba17" providerId="AD" clId="Web-{07CDF330-0C8D-4B89-A7DF-AAFBB3219216}" dt="2023-08-18T19:44:29.854" v="0"/>
        <pc:sldMkLst>
          <pc:docMk/>
          <pc:sldMk cId="2978150922" sldId="333"/>
        </pc:sldMkLst>
        <pc:spChg chg="mod">
          <ac:chgData name="Cole, John" userId="S::jxc064000@utdallas.edu::ff501ba4-59b6-4710-b597-6b317828ba17" providerId="AD" clId="Web-{07CDF330-0C8D-4B89-A7DF-AAFBB3219216}" dt="2023-08-18T19:44:29.854" v="0"/>
          <ac:spMkLst>
            <pc:docMk/>
            <pc:sldMk cId="2978150922" sldId="333"/>
            <ac:spMk id="2" creationId="{00000000-0000-0000-0000-000000000000}"/>
          </ac:spMkLst>
        </pc:spChg>
        <pc:spChg chg="mod">
          <ac:chgData name="Cole, John" userId="S::jxc064000@utdallas.edu::ff501ba4-59b6-4710-b597-6b317828ba17" providerId="AD" clId="Web-{07CDF330-0C8D-4B89-A7DF-AAFBB3219216}" dt="2023-08-18T19:44:29.854" v="0"/>
          <ac:spMkLst>
            <pc:docMk/>
            <pc:sldMk cId="2978150922" sldId="333"/>
            <ac:spMk id="3" creationId="{00000000-0000-0000-0000-000000000000}"/>
          </ac:spMkLst>
        </pc:spChg>
        <pc:spChg chg="mod">
          <ac:chgData name="Cole, John" userId="S::jxc064000@utdallas.edu::ff501ba4-59b6-4710-b597-6b317828ba17" providerId="AD" clId="Web-{07CDF330-0C8D-4B89-A7DF-AAFBB3219216}" dt="2023-08-18T19:44:29.854" v="0"/>
          <ac:spMkLst>
            <pc:docMk/>
            <pc:sldMk cId="2978150922" sldId="333"/>
            <ac:spMk id="5" creationId="{00000000-0000-0000-0000-000000000000}"/>
          </ac:spMkLst>
        </pc:spChg>
        <pc:spChg chg="mod">
          <ac:chgData name="Cole, John" userId="S::jxc064000@utdallas.edu::ff501ba4-59b6-4710-b597-6b317828ba17" providerId="AD" clId="Web-{07CDF330-0C8D-4B89-A7DF-AAFBB3219216}" dt="2023-08-18T19:44:29.854" v="0"/>
          <ac:spMkLst>
            <pc:docMk/>
            <pc:sldMk cId="2978150922" sldId="333"/>
            <ac:spMk id="8" creationId="{00000000-0000-0000-0000-000000000000}"/>
          </ac:spMkLst>
        </pc:spChg>
        <pc:picChg chg="mod">
          <ac:chgData name="Cole, John" userId="S::jxc064000@utdallas.edu::ff501ba4-59b6-4710-b597-6b317828ba17" providerId="AD" clId="Web-{07CDF330-0C8D-4B89-A7DF-AAFBB3219216}" dt="2023-08-18T19:44:29.854" v="0"/>
          <ac:picMkLst>
            <pc:docMk/>
            <pc:sldMk cId="2978150922" sldId="333"/>
            <ac:picMk id="4" creationId="{00000000-0000-0000-0000-000000000000}"/>
          </ac:picMkLst>
        </pc:picChg>
        <pc:picChg chg="mod">
          <ac:chgData name="Cole, John" userId="S::jxc064000@utdallas.edu::ff501ba4-59b6-4710-b597-6b317828ba17" providerId="AD" clId="Web-{07CDF330-0C8D-4B89-A7DF-AAFBB3219216}" dt="2023-08-18T19:44:29.854" v="0"/>
          <ac:picMkLst>
            <pc:docMk/>
            <pc:sldMk cId="2978150922" sldId="333"/>
            <ac:picMk id="9" creationId="{457434F8-30AC-413A-A608-490FFFA9EAA0}"/>
          </ac:picMkLst>
        </pc:picChg>
      </pc:sldChg>
      <pc:sldChg chg="modSp">
        <pc:chgData name="Cole, John" userId="S::jxc064000@utdallas.edu::ff501ba4-59b6-4710-b597-6b317828ba17" providerId="AD" clId="Web-{07CDF330-0C8D-4B89-A7DF-AAFBB3219216}" dt="2023-08-18T19:44:29.854" v="0"/>
        <pc:sldMkLst>
          <pc:docMk/>
          <pc:sldMk cId="2057770284" sldId="334"/>
        </pc:sldMkLst>
        <pc:spChg chg="mod">
          <ac:chgData name="Cole, John" userId="S::jxc064000@utdallas.edu::ff501ba4-59b6-4710-b597-6b317828ba17" providerId="AD" clId="Web-{07CDF330-0C8D-4B89-A7DF-AAFBB3219216}" dt="2023-08-18T19:44:29.854" v="0"/>
          <ac:spMkLst>
            <pc:docMk/>
            <pc:sldMk cId="2057770284" sldId="334"/>
            <ac:spMk id="2" creationId="{00000000-0000-0000-0000-000000000000}"/>
          </ac:spMkLst>
        </pc:spChg>
        <pc:spChg chg="mod">
          <ac:chgData name="Cole, John" userId="S::jxc064000@utdallas.edu::ff501ba4-59b6-4710-b597-6b317828ba17" providerId="AD" clId="Web-{07CDF330-0C8D-4B89-A7DF-AAFBB3219216}" dt="2023-08-18T19:44:29.854" v="0"/>
          <ac:spMkLst>
            <pc:docMk/>
            <pc:sldMk cId="2057770284" sldId="334"/>
            <ac:spMk id="3" creationId="{00000000-0000-0000-0000-000000000000}"/>
          </ac:spMkLst>
        </pc:spChg>
        <pc:spChg chg="mod">
          <ac:chgData name="Cole, John" userId="S::jxc064000@utdallas.edu::ff501ba4-59b6-4710-b597-6b317828ba17" providerId="AD" clId="Web-{07CDF330-0C8D-4B89-A7DF-AAFBB3219216}" dt="2023-08-18T19:44:29.854" v="0"/>
          <ac:spMkLst>
            <pc:docMk/>
            <pc:sldMk cId="2057770284" sldId="334"/>
            <ac:spMk id="5" creationId="{00000000-0000-0000-0000-000000000000}"/>
          </ac:spMkLst>
        </pc:spChg>
        <pc:spChg chg="mod">
          <ac:chgData name="Cole, John" userId="S::jxc064000@utdallas.edu::ff501ba4-59b6-4710-b597-6b317828ba17" providerId="AD" clId="Web-{07CDF330-0C8D-4B89-A7DF-AAFBB3219216}" dt="2023-08-18T19:44:29.854" v="0"/>
          <ac:spMkLst>
            <pc:docMk/>
            <pc:sldMk cId="2057770284" sldId="334"/>
            <ac:spMk id="7" creationId="{00000000-0000-0000-0000-000000000000}"/>
          </ac:spMkLst>
        </pc:spChg>
        <pc:spChg chg="mod">
          <ac:chgData name="Cole, John" userId="S::jxc064000@utdallas.edu::ff501ba4-59b6-4710-b597-6b317828ba17" providerId="AD" clId="Web-{07CDF330-0C8D-4B89-A7DF-AAFBB3219216}" dt="2023-08-18T19:44:29.854" v="0"/>
          <ac:spMkLst>
            <pc:docMk/>
            <pc:sldMk cId="2057770284" sldId="334"/>
            <ac:spMk id="8" creationId="{00000000-0000-0000-0000-000000000000}"/>
          </ac:spMkLst>
        </pc:spChg>
        <pc:picChg chg="mod">
          <ac:chgData name="Cole, John" userId="S::jxc064000@utdallas.edu::ff501ba4-59b6-4710-b597-6b317828ba17" providerId="AD" clId="Web-{07CDF330-0C8D-4B89-A7DF-AAFBB3219216}" dt="2023-08-18T19:44:29.854" v="0"/>
          <ac:picMkLst>
            <pc:docMk/>
            <pc:sldMk cId="2057770284" sldId="334"/>
            <ac:picMk id="4" creationId="{00000000-0000-0000-0000-000000000000}"/>
          </ac:picMkLst>
        </pc:picChg>
        <pc:picChg chg="mod">
          <ac:chgData name="Cole, John" userId="S::jxc064000@utdallas.edu::ff501ba4-59b6-4710-b597-6b317828ba17" providerId="AD" clId="Web-{07CDF330-0C8D-4B89-A7DF-AAFBB3219216}" dt="2023-08-18T19:44:29.854" v="0"/>
          <ac:picMkLst>
            <pc:docMk/>
            <pc:sldMk cId="2057770284" sldId="334"/>
            <ac:picMk id="9" creationId="{00000000-0000-0000-0000-000000000000}"/>
          </ac:picMkLst>
        </pc:picChg>
      </pc:sldChg>
      <pc:sldChg chg="modSp">
        <pc:chgData name="Cole, John" userId="S::jxc064000@utdallas.edu::ff501ba4-59b6-4710-b597-6b317828ba17" providerId="AD" clId="Web-{07CDF330-0C8D-4B89-A7DF-AAFBB3219216}" dt="2023-08-18T19:44:29.854" v="0"/>
        <pc:sldMkLst>
          <pc:docMk/>
          <pc:sldMk cId="2688697010" sldId="336"/>
        </pc:sldMkLst>
        <pc:spChg chg="mod">
          <ac:chgData name="Cole, John" userId="S::jxc064000@utdallas.edu::ff501ba4-59b6-4710-b597-6b317828ba17" providerId="AD" clId="Web-{07CDF330-0C8D-4B89-A7DF-AAFBB3219216}" dt="2023-08-18T19:44:29.854" v="0"/>
          <ac:spMkLst>
            <pc:docMk/>
            <pc:sldMk cId="2688697010" sldId="336"/>
            <ac:spMk id="2" creationId="{00000000-0000-0000-0000-000000000000}"/>
          </ac:spMkLst>
        </pc:spChg>
        <pc:spChg chg="mod">
          <ac:chgData name="Cole, John" userId="S::jxc064000@utdallas.edu::ff501ba4-59b6-4710-b597-6b317828ba17" providerId="AD" clId="Web-{07CDF330-0C8D-4B89-A7DF-AAFBB3219216}" dt="2023-08-18T19:44:29.854" v="0"/>
          <ac:spMkLst>
            <pc:docMk/>
            <pc:sldMk cId="2688697010" sldId="336"/>
            <ac:spMk id="3" creationId="{00000000-0000-0000-0000-000000000000}"/>
          </ac:spMkLst>
        </pc:spChg>
        <pc:spChg chg="mod">
          <ac:chgData name="Cole, John" userId="S::jxc064000@utdallas.edu::ff501ba4-59b6-4710-b597-6b317828ba17" providerId="AD" clId="Web-{07CDF330-0C8D-4B89-A7DF-AAFBB3219216}" dt="2023-08-18T19:44:29.854" v="0"/>
          <ac:spMkLst>
            <pc:docMk/>
            <pc:sldMk cId="2688697010" sldId="336"/>
            <ac:spMk id="5" creationId="{00000000-0000-0000-0000-000000000000}"/>
          </ac:spMkLst>
        </pc:spChg>
        <pc:spChg chg="mod">
          <ac:chgData name="Cole, John" userId="S::jxc064000@utdallas.edu::ff501ba4-59b6-4710-b597-6b317828ba17" providerId="AD" clId="Web-{07CDF330-0C8D-4B89-A7DF-AAFBB3219216}" dt="2023-08-18T19:44:29.854" v="0"/>
          <ac:spMkLst>
            <pc:docMk/>
            <pc:sldMk cId="2688697010" sldId="336"/>
            <ac:spMk id="8" creationId="{00000000-0000-0000-0000-000000000000}"/>
          </ac:spMkLst>
        </pc:spChg>
        <pc:picChg chg="mod">
          <ac:chgData name="Cole, John" userId="S::jxc064000@utdallas.edu::ff501ba4-59b6-4710-b597-6b317828ba17" providerId="AD" clId="Web-{07CDF330-0C8D-4B89-A7DF-AAFBB3219216}" dt="2023-08-18T19:44:29.854" v="0"/>
          <ac:picMkLst>
            <pc:docMk/>
            <pc:sldMk cId="2688697010" sldId="336"/>
            <ac:picMk id="4" creationId="{00000000-0000-0000-0000-000000000000}"/>
          </ac:picMkLst>
        </pc:picChg>
        <pc:picChg chg="mod">
          <ac:chgData name="Cole, John" userId="S::jxc064000@utdallas.edu::ff501ba4-59b6-4710-b597-6b317828ba17" providerId="AD" clId="Web-{07CDF330-0C8D-4B89-A7DF-AAFBB3219216}" dt="2023-08-18T19:44:29.854" v="0"/>
          <ac:picMkLst>
            <pc:docMk/>
            <pc:sldMk cId="2688697010" sldId="336"/>
            <ac:picMk id="3074" creationId="{00000000-0000-0000-0000-000000000000}"/>
          </ac:picMkLst>
        </pc:picChg>
      </pc:sldChg>
      <pc:sldChg chg="modSp">
        <pc:chgData name="Cole, John" userId="S::jxc064000@utdallas.edu::ff501ba4-59b6-4710-b597-6b317828ba17" providerId="AD" clId="Web-{07CDF330-0C8D-4B89-A7DF-AAFBB3219216}" dt="2023-08-18T19:44:29.854" v="0"/>
        <pc:sldMkLst>
          <pc:docMk/>
          <pc:sldMk cId="681579646" sldId="338"/>
        </pc:sldMkLst>
        <pc:spChg chg="mod">
          <ac:chgData name="Cole, John" userId="S::jxc064000@utdallas.edu::ff501ba4-59b6-4710-b597-6b317828ba17" providerId="AD" clId="Web-{07CDF330-0C8D-4B89-A7DF-AAFBB3219216}" dt="2023-08-18T19:44:29.854" v="0"/>
          <ac:spMkLst>
            <pc:docMk/>
            <pc:sldMk cId="681579646" sldId="338"/>
            <ac:spMk id="2" creationId="{00000000-0000-0000-0000-000000000000}"/>
          </ac:spMkLst>
        </pc:spChg>
        <pc:spChg chg="mod">
          <ac:chgData name="Cole, John" userId="S::jxc064000@utdallas.edu::ff501ba4-59b6-4710-b597-6b317828ba17" providerId="AD" clId="Web-{07CDF330-0C8D-4B89-A7DF-AAFBB3219216}" dt="2023-08-18T19:44:29.854" v="0"/>
          <ac:spMkLst>
            <pc:docMk/>
            <pc:sldMk cId="681579646" sldId="338"/>
            <ac:spMk id="3" creationId="{00000000-0000-0000-0000-000000000000}"/>
          </ac:spMkLst>
        </pc:spChg>
        <pc:spChg chg="mod">
          <ac:chgData name="Cole, John" userId="S::jxc064000@utdallas.edu::ff501ba4-59b6-4710-b597-6b317828ba17" providerId="AD" clId="Web-{07CDF330-0C8D-4B89-A7DF-AAFBB3219216}" dt="2023-08-18T19:44:29.854" v="0"/>
          <ac:spMkLst>
            <pc:docMk/>
            <pc:sldMk cId="681579646" sldId="338"/>
            <ac:spMk id="5" creationId="{00000000-0000-0000-0000-000000000000}"/>
          </ac:spMkLst>
        </pc:spChg>
        <pc:spChg chg="mod">
          <ac:chgData name="Cole, John" userId="S::jxc064000@utdallas.edu::ff501ba4-59b6-4710-b597-6b317828ba17" providerId="AD" clId="Web-{07CDF330-0C8D-4B89-A7DF-AAFBB3219216}" dt="2023-08-18T19:44:29.854" v="0"/>
          <ac:spMkLst>
            <pc:docMk/>
            <pc:sldMk cId="681579646" sldId="338"/>
            <ac:spMk id="7" creationId="{00000000-0000-0000-0000-000000000000}"/>
          </ac:spMkLst>
        </pc:spChg>
        <pc:spChg chg="mod">
          <ac:chgData name="Cole, John" userId="S::jxc064000@utdallas.edu::ff501ba4-59b6-4710-b597-6b317828ba17" providerId="AD" clId="Web-{07CDF330-0C8D-4B89-A7DF-AAFBB3219216}" dt="2023-08-18T19:44:29.854" v="0"/>
          <ac:spMkLst>
            <pc:docMk/>
            <pc:sldMk cId="681579646" sldId="338"/>
            <ac:spMk id="8" creationId="{00000000-0000-0000-0000-000000000000}"/>
          </ac:spMkLst>
        </pc:spChg>
        <pc:picChg chg="mod">
          <ac:chgData name="Cole, John" userId="S::jxc064000@utdallas.edu::ff501ba4-59b6-4710-b597-6b317828ba17" providerId="AD" clId="Web-{07CDF330-0C8D-4B89-A7DF-AAFBB3219216}" dt="2023-08-18T19:44:29.854" v="0"/>
          <ac:picMkLst>
            <pc:docMk/>
            <pc:sldMk cId="681579646" sldId="338"/>
            <ac:picMk id="4" creationId="{00000000-0000-0000-0000-000000000000}"/>
          </ac:picMkLst>
        </pc:picChg>
        <pc:picChg chg="mod">
          <ac:chgData name="Cole, John" userId="S::jxc064000@utdallas.edu::ff501ba4-59b6-4710-b597-6b317828ba17" providerId="AD" clId="Web-{07CDF330-0C8D-4B89-A7DF-AAFBB3219216}" dt="2023-08-18T19:44:29.854" v="0"/>
          <ac:picMkLst>
            <pc:docMk/>
            <pc:sldMk cId="681579646" sldId="338"/>
            <ac:picMk id="10" creationId="{D85AD1AA-BC86-4043-AE85-9B87912F8CB8}"/>
          </ac:picMkLst>
        </pc:picChg>
      </pc:sldChg>
      <pc:sldChg chg="addSp delSp modSp">
        <pc:chgData name="Cole, John" userId="S::jxc064000@utdallas.edu::ff501ba4-59b6-4710-b597-6b317828ba17" providerId="AD" clId="Web-{07CDF330-0C8D-4B89-A7DF-AAFBB3219216}" dt="2023-08-18T19:45:09.184" v="9" actId="14100"/>
        <pc:sldMkLst>
          <pc:docMk/>
          <pc:sldMk cId="1169335422" sldId="339"/>
        </pc:sldMkLst>
        <pc:spChg chg="mod">
          <ac:chgData name="Cole, John" userId="S::jxc064000@utdallas.edu::ff501ba4-59b6-4710-b597-6b317828ba17" providerId="AD" clId="Web-{07CDF330-0C8D-4B89-A7DF-AAFBB3219216}" dt="2023-08-18T19:44:39.464" v="2" actId="20577"/>
          <ac:spMkLst>
            <pc:docMk/>
            <pc:sldMk cId="1169335422" sldId="339"/>
            <ac:spMk id="2" creationId="{00000000-0000-0000-0000-000000000000}"/>
          </ac:spMkLst>
        </pc:spChg>
        <pc:spChg chg="mod">
          <ac:chgData name="Cole, John" userId="S::jxc064000@utdallas.edu::ff501ba4-59b6-4710-b597-6b317828ba17" providerId="AD" clId="Web-{07CDF330-0C8D-4B89-A7DF-AAFBB3219216}" dt="2023-08-18T19:44:29.854" v="0"/>
          <ac:spMkLst>
            <pc:docMk/>
            <pc:sldMk cId="1169335422" sldId="339"/>
            <ac:spMk id="5" creationId="{00000000-0000-0000-0000-000000000000}"/>
          </ac:spMkLst>
        </pc:spChg>
        <pc:graphicFrameChg chg="del mod modGraphic">
          <ac:chgData name="Cole, John" userId="S::jxc064000@utdallas.edu::ff501ba4-59b6-4710-b597-6b317828ba17" providerId="AD" clId="Web-{07CDF330-0C8D-4B89-A7DF-AAFBB3219216}" dt="2023-08-18T19:44:47.120" v="5"/>
          <ac:graphicFrameMkLst>
            <pc:docMk/>
            <pc:sldMk cId="1169335422" sldId="339"/>
            <ac:graphicFrameMk id="4" creationId="{00000000-0000-0000-0000-000000000000}"/>
          </ac:graphicFrameMkLst>
        </pc:graphicFrameChg>
        <pc:picChg chg="add mod">
          <ac:chgData name="Cole, John" userId="S::jxc064000@utdallas.edu::ff501ba4-59b6-4710-b597-6b317828ba17" providerId="AD" clId="Web-{07CDF330-0C8D-4B89-A7DF-AAFBB3219216}" dt="2023-08-18T19:45:09.184" v="9" actId="14100"/>
          <ac:picMkLst>
            <pc:docMk/>
            <pc:sldMk cId="1169335422" sldId="339"/>
            <ac:picMk id="3" creationId="{58781417-B889-2B72-9550-9D265B244931}"/>
          </ac:picMkLst>
        </pc:picChg>
      </pc:sldChg>
      <pc:sldMasterChg chg="modSp modSldLayout">
        <pc:chgData name="Cole, John" userId="S::jxc064000@utdallas.edu::ff501ba4-59b6-4710-b597-6b317828ba17" providerId="AD" clId="Web-{07CDF330-0C8D-4B89-A7DF-AAFBB3219216}" dt="2023-08-18T19:44:29.854" v="0"/>
        <pc:sldMasterMkLst>
          <pc:docMk/>
          <pc:sldMasterMk cId="0" sldId="2147483648"/>
        </pc:sldMasterMkLst>
        <pc:spChg chg="mod">
          <ac:chgData name="Cole, John" userId="S::jxc064000@utdallas.edu::ff501ba4-59b6-4710-b597-6b317828ba17" providerId="AD" clId="Web-{07CDF330-0C8D-4B89-A7DF-AAFBB3219216}" dt="2023-08-18T19:44:29.854" v="0"/>
          <ac:spMkLst>
            <pc:docMk/>
            <pc:sldMasterMk cId="0" sldId="2147483648"/>
            <ac:spMk id="2"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ac:spMk id="3"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ac:spMk id="5"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ac:spMk id="6"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ac:spMk id="7" creationId="{00000000-0000-0000-0000-000000000000}"/>
          </ac:spMkLst>
        </pc:sp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49"/>
          </pc:sldLayoutMkLst>
          <pc:spChg chg="mod">
            <ac:chgData name="Cole, John" userId="S::jxc064000@utdallas.edu::ff501ba4-59b6-4710-b597-6b317828ba17" providerId="AD" clId="Web-{07CDF330-0C8D-4B89-A7DF-AAFBB3219216}" dt="2023-08-18T19:44:29.854" v="0"/>
            <ac:spMkLst>
              <pc:docMk/>
              <pc:sldMasterMk cId="0" sldId="2147483648"/>
              <pc:sldLayoutMk cId="0" sldId="2147483649"/>
              <ac:spMk id="2"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49"/>
              <ac:spMk id="3"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49"/>
              <ac:spMk id="4"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50"/>
          </pc:sldLayoutMkLst>
          <pc:spChg chg="mod">
            <ac:chgData name="Cole, John" userId="S::jxc064000@utdallas.edu::ff501ba4-59b6-4710-b597-6b317828ba17" providerId="AD" clId="Web-{07CDF330-0C8D-4B89-A7DF-AAFBB3219216}" dt="2023-08-18T19:44:29.854" v="0"/>
            <ac:spMkLst>
              <pc:docMk/>
              <pc:sldMasterMk cId="0" sldId="2147483648"/>
              <pc:sldLayoutMk cId="0" sldId="2147483650"/>
              <ac:spMk id="2"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0"/>
              <ac:spMk id="3"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0"/>
              <ac:spMk id="4"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51"/>
          </pc:sldLayoutMkLst>
          <pc:spChg chg="mod">
            <ac:chgData name="Cole, John" userId="S::jxc064000@utdallas.edu::ff501ba4-59b6-4710-b597-6b317828ba17" providerId="AD" clId="Web-{07CDF330-0C8D-4B89-A7DF-AAFBB3219216}" dt="2023-08-18T19:44:29.854" v="0"/>
            <ac:spMkLst>
              <pc:docMk/>
              <pc:sldMasterMk cId="0" sldId="2147483648"/>
              <pc:sldLayoutMk cId="0" sldId="2147483651"/>
              <ac:spMk id="2"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1"/>
              <ac:spMk id="3"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1"/>
              <ac:spMk id="4"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52"/>
          </pc:sldLayoutMkLst>
          <pc:spChg chg="mod">
            <ac:chgData name="Cole, John" userId="S::jxc064000@utdallas.edu::ff501ba4-59b6-4710-b597-6b317828ba17" providerId="AD" clId="Web-{07CDF330-0C8D-4B89-A7DF-AAFBB3219216}" dt="2023-08-18T19:44:29.854" v="0"/>
            <ac:spMkLst>
              <pc:docMk/>
              <pc:sldMasterMk cId="0" sldId="2147483648"/>
              <pc:sldLayoutMk cId="0" sldId="2147483652"/>
              <ac:spMk id="3"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2"/>
              <ac:spMk id="4"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2"/>
              <ac:spMk id="5"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53"/>
          </pc:sldLayoutMkLst>
          <pc:spChg chg="mod">
            <ac:chgData name="Cole, John" userId="S::jxc064000@utdallas.edu::ff501ba4-59b6-4710-b597-6b317828ba17" providerId="AD" clId="Web-{07CDF330-0C8D-4B89-A7DF-AAFBB3219216}" dt="2023-08-18T19:44:29.854" v="0"/>
            <ac:spMkLst>
              <pc:docMk/>
              <pc:sldMasterMk cId="0" sldId="2147483648"/>
              <pc:sldLayoutMk cId="0" sldId="2147483653"/>
              <ac:spMk id="3"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3"/>
              <ac:spMk id="4"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3"/>
              <ac:spMk id="5"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3"/>
              <ac:spMk id="6"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3"/>
              <ac:spMk id="7"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54"/>
          </pc:sldLayoutMkLst>
          <pc:spChg chg="mod">
            <ac:chgData name="Cole, John" userId="S::jxc064000@utdallas.edu::ff501ba4-59b6-4710-b597-6b317828ba17" providerId="AD" clId="Web-{07CDF330-0C8D-4B89-A7DF-AAFBB3219216}" dt="2023-08-18T19:44:29.854" v="0"/>
            <ac:spMkLst>
              <pc:docMk/>
              <pc:sldMasterMk cId="0" sldId="2147483648"/>
              <pc:sldLayoutMk cId="0" sldId="2147483654"/>
              <ac:spMk id="3"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55"/>
          </pc:sldLayoutMkLst>
          <pc:spChg chg="mod">
            <ac:chgData name="Cole, John" userId="S::jxc064000@utdallas.edu::ff501ba4-59b6-4710-b597-6b317828ba17" providerId="AD" clId="Web-{07CDF330-0C8D-4B89-A7DF-AAFBB3219216}" dt="2023-08-18T19:44:29.854" v="0"/>
            <ac:spMkLst>
              <pc:docMk/>
              <pc:sldMasterMk cId="0" sldId="2147483648"/>
              <pc:sldLayoutMk cId="0" sldId="2147483655"/>
              <ac:spMk id="2"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56"/>
          </pc:sldLayoutMkLst>
          <pc:spChg chg="mod">
            <ac:chgData name="Cole, John" userId="S::jxc064000@utdallas.edu::ff501ba4-59b6-4710-b597-6b317828ba17" providerId="AD" clId="Web-{07CDF330-0C8D-4B89-A7DF-AAFBB3219216}" dt="2023-08-18T19:44:29.854" v="0"/>
            <ac:spMkLst>
              <pc:docMk/>
              <pc:sldMasterMk cId="0" sldId="2147483648"/>
              <pc:sldLayoutMk cId="0" sldId="2147483656"/>
              <ac:spMk id="2"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6"/>
              <ac:spMk id="3"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6"/>
              <ac:spMk id="4"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6"/>
              <ac:spMk id="5"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57"/>
          </pc:sldLayoutMkLst>
          <pc:spChg chg="mod">
            <ac:chgData name="Cole, John" userId="S::jxc064000@utdallas.edu::ff501ba4-59b6-4710-b597-6b317828ba17" providerId="AD" clId="Web-{07CDF330-0C8D-4B89-A7DF-AAFBB3219216}" dt="2023-08-18T19:44:29.854" v="0"/>
            <ac:spMkLst>
              <pc:docMk/>
              <pc:sldMasterMk cId="0" sldId="2147483648"/>
              <pc:sldLayoutMk cId="0" sldId="2147483657"/>
              <ac:spMk id="2"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7"/>
              <ac:spMk id="3"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7"/>
              <ac:spMk id="4"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7"/>
              <ac:spMk id="5"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58"/>
          </pc:sldLayoutMkLst>
          <pc:spChg chg="mod">
            <ac:chgData name="Cole, John" userId="S::jxc064000@utdallas.edu::ff501ba4-59b6-4710-b597-6b317828ba17" providerId="AD" clId="Web-{07CDF330-0C8D-4B89-A7DF-AAFBB3219216}" dt="2023-08-18T19:44:29.854" v="0"/>
            <ac:spMkLst>
              <pc:docMk/>
              <pc:sldMasterMk cId="0" sldId="2147483648"/>
              <pc:sldLayoutMk cId="0" sldId="2147483658"/>
              <ac:spMk id="4"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0" sldId="2147483659"/>
          </pc:sldLayoutMkLst>
          <pc:spChg chg="mod">
            <ac:chgData name="Cole, John" userId="S::jxc064000@utdallas.edu::ff501ba4-59b6-4710-b597-6b317828ba17" providerId="AD" clId="Web-{07CDF330-0C8D-4B89-A7DF-AAFBB3219216}" dt="2023-08-18T19:44:29.854" v="0"/>
            <ac:spMkLst>
              <pc:docMk/>
              <pc:sldMasterMk cId="0" sldId="2147483648"/>
              <pc:sldLayoutMk cId="0" sldId="2147483659"/>
              <ac:spMk id="2"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9"/>
              <ac:spMk id="3"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0" sldId="2147483659"/>
              <ac:spMk id="4" creationId="{00000000-0000-0000-0000-000000000000}"/>
            </ac:spMkLst>
          </pc:spChg>
        </pc:sldLayoutChg>
        <pc:sldLayoutChg chg="modSp">
          <pc:chgData name="Cole, John" userId="S::jxc064000@utdallas.edu::ff501ba4-59b6-4710-b597-6b317828ba17" providerId="AD" clId="Web-{07CDF330-0C8D-4B89-A7DF-AAFBB3219216}" dt="2023-08-18T19:44:29.854" v="0"/>
          <pc:sldLayoutMkLst>
            <pc:docMk/>
            <pc:sldMasterMk cId="0" sldId="2147483648"/>
            <pc:sldLayoutMk cId="3312321337" sldId="2147483660"/>
          </pc:sldLayoutMkLst>
          <pc:spChg chg="mod">
            <ac:chgData name="Cole, John" userId="S::jxc064000@utdallas.edu::ff501ba4-59b6-4710-b597-6b317828ba17" providerId="AD" clId="Web-{07CDF330-0C8D-4B89-A7DF-AAFBB3219216}" dt="2023-08-18T19:44:29.854" v="0"/>
            <ac:spMkLst>
              <pc:docMk/>
              <pc:sldMasterMk cId="0" sldId="2147483648"/>
              <pc:sldLayoutMk cId="3312321337" sldId="2147483660"/>
              <ac:spMk id="2" creationId="{00000000-0000-0000-0000-000000000000}"/>
            </ac:spMkLst>
          </pc:spChg>
          <pc:spChg chg="mod">
            <ac:chgData name="Cole, John" userId="S::jxc064000@utdallas.edu::ff501ba4-59b6-4710-b597-6b317828ba17" providerId="AD" clId="Web-{07CDF330-0C8D-4B89-A7DF-AAFBB3219216}" dt="2023-08-18T19:44:29.854" v="0"/>
            <ac:spMkLst>
              <pc:docMk/>
              <pc:sldMasterMk cId="0" sldId="2147483648"/>
              <pc:sldLayoutMk cId="3312321337" sldId="2147483660"/>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0054F82-9734-46EC-A798-9E764E9E7F96}" type="datetimeFigureOut">
              <a:rPr lang="en-US" smtClean="0"/>
              <a:t>8/18/2023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1CB02D7-5C65-43FC-8C65-127928A7C0C6}" type="slidenum">
              <a:rPr lang="en-US" smtClean="0"/>
              <a:t>‹#›</a:t>
            </a:fld>
            <a:endParaRPr lang="en-US"/>
          </a:p>
        </p:txBody>
      </p:sp>
    </p:spTree>
    <p:extLst>
      <p:ext uri="{BB962C8B-B14F-4D97-AF65-F5344CB8AC3E}">
        <p14:creationId xmlns:p14="http://schemas.microsoft.com/office/powerpoint/2010/main" val="3033776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D6A48E-F6C5-4140-A2B1-DF80C0BDFB2A}" type="datetimeFigureOut">
              <a:rPr lang="en-US" smtClean="0"/>
              <a:t>8/18/2023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70228E7-FF92-49DA-98C4-2B8847F7C028}" type="slidenum">
              <a:rPr lang="en-US" smtClean="0"/>
              <a:t>‹#›</a:t>
            </a:fld>
            <a:endParaRPr lang="en-US"/>
          </a:p>
        </p:txBody>
      </p:sp>
    </p:spTree>
    <p:extLst>
      <p:ext uri="{BB962C8B-B14F-4D97-AF65-F5344CB8AC3E}">
        <p14:creationId xmlns:p14="http://schemas.microsoft.com/office/powerpoint/2010/main" val="195545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1</a:t>
            </a:fld>
            <a:endParaRPr lang="en-US"/>
          </a:p>
        </p:txBody>
      </p:sp>
    </p:spTree>
    <p:extLst>
      <p:ext uri="{BB962C8B-B14F-4D97-AF65-F5344CB8AC3E}">
        <p14:creationId xmlns:p14="http://schemas.microsoft.com/office/powerpoint/2010/main" val="109580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20</a:t>
            </a:fld>
            <a:endParaRPr lang="en-US"/>
          </a:p>
        </p:txBody>
      </p:sp>
    </p:spTree>
    <p:extLst>
      <p:ext uri="{BB962C8B-B14F-4D97-AF65-F5344CB8AC3E}">
        <p14:creationId xmlns:p14="http://schemas.microsoft.com/office/powerpoint/2010/main" val="1289208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22</a:t>
            </a:fld>
            <a:endParaRPr lang="en-US"/>
          </a:p>
        </p:txBody>
      </p:sp>
    </p:spTree>
    <p:extLst>
      <p:ext uri="{BB962C8B-B14F-4D97-AF65-F5344CB8AC3E}">
        <p14:creationId xmlns:p14="http://schemas.microsoft.com/office/powerpoint/2010/main" val="4205887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C790437-56D7-472A-B821-7DE1A0D1B9A0}" type="slidenum">
              <a:rPr lang="en-US" altLang="en-US"/>
              <a:pPr>
                <a:spcBef>
                  <a:spcPct val="0"/>
                </a:spcBef>
              </a:pPr>
              <a:t>23</a:t>
            </a:fld>
            <a:endParaRPr lang="en-US" altLang="en-US"/>
          </a:p>
        </p:txBody>
      </p:sp>
      <p:sp>
        <p:nvSpPr>
          <p:cNvPr id="23555" name="Rectangle 2"/>
          <p:cNvSpPr>
            <a:spLocks noGrp="1" noRot="1" noChangeAspect="1" noChangeArrowheads="1" noTextEdit="1"/>
          </p:cNvSpPr>
          <p:nvPr>
            <p:ph type="sldImg"/>
          </p:nvPr>
        </p:nvSpPr>
        <p:spPr>
          <a:xfrm>
            <a:off x="406400" y="696913"/>
            <a:ext cx="6197600" cy="348615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26285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24</a:t>
            </a:fld>
            <a:endParaRPr lang="en-US"/>
          </a:p>
        </p:txBody>
      </p:sp>
    </p:spTree>
    <p:extLst>
      <p:ext uri="{BB962C8B-B14F-4D97-AF65-F5344CB8AC3E}">
        <p14:creationId xmlns:p14="http://schemas.microsoft.com/office/powerpoint/2010/main" val="186531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25</a:t>
            </a:fld>
            <a:endParaRPr lang="en-US"/>
          </a:p>
        </p:txBody>
      </p:sp>
    </p:spTree>
    <p:extLst>
      <p:ext uri="{BB962C8B-B14F-4D97-AF65-F5344CB8AC3E}">
        <p14:creationId xmlns:p14="http://schemas.microsoft.com/office/powerpoint/2010/main" val="1870665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pPr/>
              <a:t>30</a:t>
            </a:fld>
            <a:endParaRPr lang="en-US"/>
          </a:p>
        </p:txBody>
      </p:sp>
    </p:spTree>
    <p:extLst>
      <p:ext uri="{BB962C8B-B14F-4D97-AF65-F5344CB8AC3E}">
        <p14:creationId xmlns:p14="http://schemas.microsoft.com/office/powerpoint/2010/main" val="1716207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pPr/>
              <a:t>34</a:t>
            </a:fld>
            <a:endParaRPr lang="en-US"/>
          </a:p>
        </p:txBody>
      </p:sp>
    </p:spTree>
    <p:extLst>
      <p:ext uri="{BB962C8B-B14F-4D97-AF65-F5344CB8AC3E}">
        <p14:creationId xmlns:p14="http://schemas.microsoft.com/office/powerpoint/2010/main" val="165962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3</a:t>
            </a:fld>
            <a:endParaRPr lang="en-US"/>
          </a:p>
        </p:txBody>
      </p:sp>
    </p:spTree>
    <p:extLst>
      <p:ext uri="{BB962C8B-B14F-4D97-AF65-F5344CB8AC3E}">
        <p14:creationId xmlns:p14="http://schemas.microsoft.com/office/powerpoint/2010/main" val="76875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9</a:t>
            </a:fld>
            <a:endParaRPr lang="en-US"/>
          </a:p>
        </p:txBody>
      </p:sp>
    </p:spTree>
    <p:extLst>
      <p:ext uri="{BB962C8B-B14F-4D97-AF65-F5344CB8AC3E}">
        <p14:creationId xmlns:p14="http://schemas.microsoft.com/office/powerpoint/2010/main" val="127980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11</a:t>
            </a:fld>
            <a:endParaRPr lang="en-US"/>
          </a:p>
        </p:txBody>
      </p:sp>
    </p:spTree>
    <p:extLst>
      <p:ext uri="{BB962C8B-B14F-4D97-AF65-F5344CB8AC3E}">
        <p14:creationId xmlns:p14="http://schemas.microsoft.com/office/powerpoint/2010/main" val="364076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13</a:t>
            </a:fld>
            <a:endParaRPr lang="en-US"/>
          </a:p>
        </p:txBody>
      </p:sp>
    </p:spTree>
    <p:extLst>
      <p:ext uri="{BB962C8B-B14F-4D97-AF65-F5344CB8AC3E}">
        <p14:creationId xmlns:p14="http://schemas.microsoft.com/office/powerpoint/2010/main" val="361751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14</a:t>
            </a:fld>
            <a:endParaRPr lang="en-US"/>
          </a:p>
        </p:txBody>
      </p:sp>
    </p:spTree>
    <p:extLst>
      <p:ext uri="{BB962C8B-B14F-4D97-AF65-F5344CB8AC3E}">
        <p14:creationId xmlns:p14="http://schemas.microsoft.com/office/powerpoint/2010/main" val="260802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15</a:t>
            </a:fld>
            <a:endParaRPr lang="en-US"/>
          </a:p>
        </p:txBody>
      </p:sp>
    </p:spTree>
    <p:extLst>
      <p:ext uri="{BB962C8B-B14F-4D97-AF65-F5344CB8AC3E}">
        <p14:creationId xmlns:p14="http://schemas.microsoft.com/office/powerpoint/2010/main" val="253572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16</a:t>
            </a:fld>
            <a:endParaRPr lang="en-US"/>
          </a:p>
        </p:txBody>
      </p:sp>
    </p:spTree>
    <p:extLst>
      <p:ext uri="{BB962C8B-B14F-4D97-AF65-F5344CB8AC3E}">
        <p14:creationId xmlns:p14="http://schemas.microsoft.com/office/powerpoint/2010/main" val="4083207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228E7-FF92-49DA-98C4-2B8847F7C028}" type="slidenum">
              <a:rPr lang="en-US" smtClean="0"/>
              <a:t>17</a:t>
            </a:fld>
            <a:endParaRPr lang="en-US"/>
          </a:p>
        </p:txBody>
      </p:sp>
    </p:spTree>
    <p:extLst>
      <p:ext uri="{BB962C8B-B14F-4D97-AF65-F5344CB8AC3E}">
        <p14:creationId xmlns:p14="http://schemas.microsoft.com/office/powerpoint/2010/main" val="3314910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5F54769-4362-4E7D-897B-3455F16A8C1D}"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4B5EB40-9355-485D-AF0E-833DCBE723CA}"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291F10F-AE2F-44B4-B5F7-3C84EF685F1E}"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159788-D956-44BE-BC4D-91D731D23C31}" type="slidenum">
              <a:rPr lang="en-US" altLang="en-US"/>
              <a:pPr/>
              <a:t>‹#›</a:t>
            </a:fld>
            <a:endParaRPr lang="en-US" altLang="en-US"/>
          </a:p>
        </p:txBody>
      </p:sp>
    </p:spTree>
    <p:extLst>
      <p:ext uri="{BB962C8B-B14F-4D97-AF65-F5344CB8AC3E}">
        <p14:creationId xmlns:p14="http://schemas.microsoft.com/office/powerpoint/2010/main" val="331232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lstStyle>
            <a:lvl1pPr>
              <a:defRPr sz="24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r>
              <a:rPr lang="en-US" dirty="0"/>
              <a:t>R. Z. Wenkstern -- UTD</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F19BB39-9D02-49CC-8637-368D1C931045}"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B665BD2-101D-4342-8189-58984FC5211F}"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357E41D-2934-483B-9F0D-83F4C57983DD}" type="datetime1">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CF3B3ED-B0D6-4E2C-8121-CBD5DF7CF956}" type="datetime1">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5677F96-7AA6-4023-8E76-38CB26E036CC}" type="datetime1">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148DEED-3F36-427B-A845-579C043EBF57}"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D8F363C-7CEE-4B0C-A93C-CAF4AFFCCBC9}"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BAD4-479B-4472-83C4-B7CFE5FF5B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3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914401"/>
            <a:ext cx="10972800" cy="5211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6BAD4-479B-4472-83C4-B7CFE5FF5B21}" type="slidenum">
              <a:rPr lang="en-US" smtClean="0"/>
              <a:t>‹#›</a:t>
            </a:fld>
            <a:endParaRPr lang="en-US"/>
          </a:p>
        </p:txBody>
      </p:sp>
      <p:sp>
        <p:nvSpPr>
          <p:cNvPr id="7" name="Date Placeholder 3"/>
          <p:cNvSpPr>
            <a:spLocks noGrp="1"/>
          </p:cNvSpPr>
          <p:nvPr>
            <p:ph type="dt" sz="half" idx="2"/>
          </p:nvPr>
        </p:nvSpPr>
        <p:spPr>
          <a:xfrm>
            <a:off x="609600" y="6356351"/>
            <a:ext cx="2844800" cy="365125"/>
          </a:xfrm>
          <a:prstGeom prst="rect">
            <a:avLst/>
          </a:prstGeom>
        </p:spPr>
        <p:txBody>
          <a:bodyPr/>
          <a:lstStyle>
            <a:lvl1pPr>
              <a:defRPr sz="1000">
                <a:solidFill>
                  <a:schemeClr val="bg1">
                    <a:lumMod val="50000"/>
                  </a:schemeClr>
                </a:solidFill>
              </a:defRPr>
            </a:lvl1pPr>
          </a:lstStyle>
          <a:p>
            <a:r>
              <a:rPr lang="en-US" dirty="0"/>
              <a:t>R. Z. Wenkstern -- UTD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emse@utdallas.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coursebook.utdallas.edu/myclass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nrichardson@utdallas.edu"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4038600"/>
            <a:ext cx="5105400" cy="533400"/>
          </a:xfrm>
        </p:spPr>
        <p:txBody>
          <a:bodyPr vert="horz" lIns="91440" tIns="45720" rIns="91440" bIns="45720" rtlCol="0" anchor="t">
            <a:noAutofit/>
          </a:bodyPr>
          <a:lstStyle/>
          <a:p>
            <a:pPr algn="l"/>
            <a:r>
              <a:rPr lang="en-US" sz="4000" b="1" i="1" dirty="0">
                <a:solidFill>
                  <a:srgbClr val="00CC00"/>
                </a:solidFill>
              </a:rPr>
              <a:t>Orientation – Fall 2023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33400"/>
            <a:ext cx="9144000" cy="2765686"/>
          </a:xfrm>
          <a:prstGeom prst="rect">
            <a:avLst/>
          </a:prstGeom>
        </p:spPr>
      </p:pic>
      <p:sp>
        <p:nvSpPr>
          <p:cNvPr id="6"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Comet Card</a:t>
            </a:r>
          </a:p>
        </p:txBody>
      </p:sp>
      <p:sp>
        <p:nvSpPr>
          <p:cNvPr id="3" name="Content Placeholder 2"/>
          <p:cNvSpPr>
            <a:spLocks noGrp="1"/>
          </p:cNvSpPr>
          <p:nvPr>
            <p:ph idx="1"/>
          </p:nvPr>
        </p:nvSpPr>
        <p:spPr>
          <a:xfrm>
            <a:off x="1981200" y="1143000"/>
            <a:ext cx="8229600" cy="2971800"/>
          </a:xfrm>
        </p:spPr>
        <p:txBody>
          <a:bodyPr>
            <a:normAutofit fontScale="92500" lnSpcReduction="10000"/>
          </a:bodyPr>
          <a:lstStyle/>
          <a:p>
            <a:r>
              <a:rPr lang="en-US" dirty="0"/>
              <a:t>The Comet card is the official identification </a:t>
            </a:r>
          </a:p>
          <a:p>
            <a:pPr marL="400050" lvl="1" indent="0">
              <a:buNone/>
            </a:pPr>
            <a:r>
              <a:rPr lang="en-US" dirty="0"/>
              <a:t>card for all UTD students</a:t>
            </a:r>
          </a:p>
          <a:p>
            <a:pPr marL="400050" lvl="1" indent="0">
              <a:buNone/>
            </a:pPr>
            <a:endParaRPr lang="en-US" dirty="0"/>
          </a:p>
          <a:p>
            <a:pPr>
              <a:spcBef>
                <a:spcPts val="1200"/>
              </a:spcBef>
            </a:pPr>
            <a:r>
              <a:rPr lang="en-US" dirty="0"/>
              <a:t>Get a Comet Card at the Student Services Building Addition (SSBA)</a:t>
            </a:r>
          </a:p>
          <a:p>
            <a:pPr marL="0" indent="0">
              <a:buNone/>
            </a:pPr>
            <a:r>
              <a:rPr lang="en-US" dirty="0"/>
              <a:t>     Comet card center </a:t>
            </a:r>
          </a:p>
          <a:p>
            <a:pPr marL="857250" lvl="2" indent="0">
              <a:buNone/>
            </a:pPr>
            <a:r>
              <a:rPr lang="en-US" sz="2000" dirty="0"/>
              <a:t>Monday-Thursday 9am-7pm</a:t>
            </a:r>
          </a:p>
          <a:p>
            <a:pPr marL="857250" lvl="2" indent="0">
              <a:buNone/>
            </a:pPr>
            <a:r>
              <a:rPr lang="en-US" sz="2000" dirty="0"/>
              <a:t>Friday 9am-5pm</a:t>
            </a:r>
          </a:p>
          <a:p>
            <a:pPr marL="857250" lvl="2" indent="0">
              <a:buNone/>
            </a:pPr>
            <a:r>
              <a:rPr lang="en-US" sz="2000" dirty="0"/>
              <a:t>Saturday 10am-1pm             </a:t>
            </a:r>
          </a:p>
        </p:txBody>
      </p:sp>
      <p:sp>
        <p:nvSpPr>
          <p:cNvPr id="4" name="Slide Number Placeholder 3"/>
          <p:cNvSpPr>
            <a:spLocks noGrp="1"/>
          </p:cNvSpPr>
          <p:nvPr>
            <p:ph type="sldNum" sz="quarter" idx="12"/>
          </p:nvPr>
        </p:nvSpPr>
        <p:spPr/>
        <p:txBody>
          <a:bodyPr/>
          <a:lstStyle/>
          <a:p>
            <a:fld id="{B756BAD4-479B-4472-83C4-B7CFE5FF5B21}" type="slidenum">
              <a:rPr lang="en-US" smtClean="0"/>
              <a:t>10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1066800"/>
            <a:ext cx="197167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52837" y="4290536"/>
            <a:ext cx="5257800" cy="738664"/>
          </a:xfrm>
          <a:prstGeom prst="rect">
            <a:avLst/>
          </a:prstGeom>
          <a:noFill/>
        </p:spPr>
        <p:txBody>
          <a:bodyPr wrap="square" rtlCol="0">
            <a:spAutoFit/>
          </a:bodyPr>
          <a:lstStyle/>
          <a:p>
            <a:pPr marL="0" lvl="2"/>
            <a:r>
              <a:rPr lang="en-US" sz="2400" u="sng" dirty="0">
                <a:solidFill>
                  <a:srgbClr val="0099FF"/>
                </a:solidFill>
              </a:rPr>
              <a:t>http://www.utdallas.edu/cometcard/</a:t>
            </a:r>
          </a:p>
          <a:p>
            <a:endParaRPr lang="en-US" sz="1800" dirty="0"/>
          </a:p>
        </p:txBody>
      </p:sp>
      <p:sp>
        <p:nvSpPr>
          <p:cNvPr id="8"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281211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Agenda</a:t>
            </a:r>
          </a:p>
        </p:txBody>
      </p:sp>
      <p:sp>
        <p:nvSpPr>
          <p:cNvPr id="4" name="Slide Number Placeholder 3"/>
          <p:cNvSpPr>
            <a:spLocks noGrp="1"/>
          </p:cNvSpPr>
          <p:nvPr>
            <p:ph type="sldNum" sz="quarter" idx="12"/>
          </p:nvPr>
        </p:nvSpPr>
        <p:spPr/>
        <p:txBody>
          <a:bodyPr/>
          <a:lstStyle/>
          <a:p>
            <a:fld id="{B756BAD4-479B-4472-83C4-B7CFE5FF5B21}" type="slidenum">
              <a:rPr lang="en-US" smtClean="0"/>
              <a:t>11</a:t>
            </a:fld>
            <a:endParaRPr lang="en-US"/>
          </a:p>
        </p:txBody>
      </p:sp>
      <p:sp>
        <p:nvSpPr>
          <p:cNvPr id="6" name="Content Placeholder 2"/>
          <p:cNvSpPr>
            <a:spLocks noGrp="1"/>
          </p:cNvSpPr>
          <p:nvPr>
            <p:ph idx="1"/>
          </p:nvPr>
        </p:nvSpPr>
        <p:spPr>
          <a:xfrm>
            <a:off x="1981200" y="990601"/>
            <a:ext cx="8229600" cy="5135563"/>
          </a:xfrm>
        </p:spPr>
        <p:txBody>
          <a:bodyPr>
            <a:normAutofit/>
          </a:bodyPr>
          <a:lstStyle/>
          <a:p>
            <a:r>
              <a:rPr lang="en-US" dirty="0"/>
              <a:t>UTD and EMSE Requirements</a:t>
            </a:r>
          </a:p>
          <a:p>
            <a:r>
              <a:rPr lang="en-US" dirty="0"/>
              <a:t>Comet Card</a:t>
            </a:r>
          </a:p>
          <a:p>
            <a:r>
              <a:rPr lang="en-US" b="1" dirty="0">
                <a:solidFill>
                  <a:schemeClr val="accent6">
                    <a:lumMod val="75000"/>
                  </a:schemeClr>
                </a:solidFill>
              </a:rPr>
              <a:t>Student Account</a:t>
            </a:r>
          </a:p>
          <a:p>
            <a:r>
              <a:rPr lang="en-US" dirty="0"/>
              <a:t>Parking</a:t>
            </a:r>
          </a:p>
          <a:p>
            <a:r>
              <a:rPr lang="en-US" dirty="0"/>
              <a:t>Meals</a:t>
            </a:r>
          </a:p>
          <a:p>
            <a:r>
              <a:rPr lang="en-US" dirty="0"/>
              <a:t>ECSS Building</a:t>
            </a:r>
          </a:p>
          <a:p>
            <a:r>
              <a:rPr lang="en-US" dirty="0"/>
              <a:t>Building/Room Access</a:t>
            </a:r>
          </a:p>
          <a:p>
            <a:r>
              <a:rPr lang="en-US" dirty="0"/>
              <a:t>Program of Study</a:t>
            </a:r>
          </a:p>
          <a:p>
            <a:r>
              <a:rPr lang="en-US" dirty="0"/>
              <a:t>Fall 2022 Courses</a:t>
            </a:r>
          </a:p>
          <a:p>
            <a:pPr marL="0" indent="0">
              <a:buNone/>
            </a:pPr>
            <a:endParaRPr lang="en-US" dirty="0"/>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3906187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Student Account</a:t>
            </a:r>
          </a:p>
        </p:txBody>
      </p:sp>
      <p:sp>
        <p:nvSpPr>
          <p:cNvPr id="3" name="Content Placeholder 2"/>
          <p:cNvSpPr>
            <a:spLocks noGrp="1"/>
          </p:cNvSpPr>
          <p:nvPr>
            <p:ph idx="1"/>
          </p:nvPr>
        </p:nvSpPr>
        <p:spPr>
          <a:xfrm>
            <a:off x="1981200" y="990602"/>
            <a:ext cx="8229600" cy="838199"/>
          </a:xfrm>
        </p:spPr>
        <p:txBody>
          <a:bodyPr/>
          <a:lstStyle/>
          <a:p>
            <a:r>
              <a:rPr lang="en-US" dirty="0"/>
              <a:t>Use your </a:t>
            </a:r>
            <a:r>
              <a:rPr lang="en-US" i="1" dirty="0" err="1">
                <a:solidFill>
                  <a:srgbClr val="00B400"/>
                </a:solidFill>
              </a:rPr>
              <a:t>NetId</a:t>
            </a:r>
            <a:r>
              <a:rPr lang="en-US" dirty="0"/>
              <a:t> to manage your account and make installment payments through </a:t>
            </a:r>
            <a:r>
              <a:rPr lang="en-US" b="1" i="1" dirty="0">
                <a:solidFill>
                  <a:srgbClr val="00B400"/>
                </a:solidFill>
              </a:rPr>
              <a:t>Orion</a:t>
            </a:r>
            <a:r>
              <a:rPr lang="en-US" i="1" dirty="0"/>
              <a:t>. </a:t>
            </a:r>
            <a:endParaRPr lang="en-US" b="1" i="1" dirty="0">
              <a:solidFill>
                <a:srgbClr val="FFC000"/>
              </a:solidFill>
            </a:endParaRPr>
          </a:p>
        </p:txBody>
      </p:sp>
      <p:sp>
        <p:nvSpPr>
          <p:cNvPr id="4" name="Slide Number Placeholder 3"/>
          <p:cNvSpPr>
            <a:spLocks noGrp="1"/>
          </p:cNvSpPr>
          <p:nvPr>
            <p:ph type="sldNum" sz="quarter" idx="12"/>
          </p:nvPr>
        </p:nvSpPr>
        <p:spPr/>
        <p:txBody>
          <a:bodyPr/>
          <a:lstStyle/>
          <a:p>
            <a:fld id="{B756BAD4-479B-4472-83C4-B7CFE5FF5B21}" type="slidenum">
              <a:rPr lang="en-US" smtClean="0"/>
              <a:t>12</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2362201"/>
            <a:ext cx="683918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
        <p:nvSpPr>
          <p:cNvPr id="5" name="Rectangle 4"/>
          <p:cNvSpPr/>
          <p:nvPr/>
        </p:nvSpPr>
        <p:spPr>
          <a:xfrm>
            <a:off x="6019800" y="1631590"/>
            <a:ext cx="3853106" cy="523220"/>
          </a:xfrm>
          <a:prstGeom prst="rect">
            <a:avLst/>
          </a:prstGeom>
        </p:spPr>
        <p:txBody>
          <a:bodyPr wrap="square">
            <a:spAutoFit/>
          </a:bodyPr>
          <a:lstStyle/>
          <a:p>
            <a:r>
              <a:rPr lang="en-US" sz="2800" b="1" i="1" dirty="0">
                <a:solidFill>
                  <a:srgbClr val="FFC000"/>
                </a:solidFill>
              </a:rPr>
              <a:t>Do not use </a:t>
            </a:r>
            <a:r>
              <a:rPr lang="en-US" sz="2800" b="1" i="1" dirty="0" err="1">
                <a:solidFill>
                  <a:srgbClr val="FFC000"/>
                </a:solidFill>
              </a:rPr>
              <a:t>MarketPlace</a:t>
            </a:r>
            <a:r>
              <a:rPr lang="en-US" sz="2800" b="1" i="1" dirty="0">
                <a:solidFill>
                  <a:srgbClr val="FFC000"/>
                </a:solidFill>
              </a:rPr>
              <a:t>!</a:t>
            </a:r>
          </a:p>
        </p:txBody>
      </p:sp>
    </p:spTree>
    <p:extLst>
      <p:ext uri="{BB962C8B-B14F-4D97-AF65-F5344CB8AC3E}">
        <p14:creationId xmlns:p14="http://schemas.microsoft.com/office/powerpoint/2010/main" val="7809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Agenda</a:t>
            </a:r>
          </a:p>
        </p:txBody>
      </p:sp>
      <p:sp>
        <p:nvSpPr>
          <p:cNvPr id="4" name="Slide Number Placeholder 3"/>
          <p:cNvSpPr>
            <a:spLocks noGrp="1"/>
          </p:cNvSpPr>
          <p:nvPr>
            <p:ph type="sldNum" sz="quarter" idx="12"/>
          </p:nvPr>
        </p:nvSpPr>
        <p:spPr/>
        <p:txBody>
          <a:bodyPr/>
          <a:lstStyle/>
          <a:p>
            <a:fld id="{B756BAD4-479B-4472-83C4-B7CFE5FF5B21}" type="slidenum">
              <a:rPr lang="en-US" smtClean="0"/>
              <a:t>13</a:t>
            </a:fld>
            <a:endParaRPr lang="en-US"/>
          </a:p>
        </p:txBody>
      </p:sp>
      <p:sp>
        <p:nvSpPr>
          <p:cNvPr id="6" name="Content Placeholder 2"/>
          <p:cNvSpPr>
            <a:spLocks noGrp="1"/>
          </p:cNvSpPr>
          <p:nvPr>
            <p:ph idx="1"/>
          </p:nvPr>
        </p:nvSpPr>
        <p:spPr>
          <a:xfrm>
            <a:off x="1981200" y="990601"/>
            <a:ext cx="8229600" cy="5135563"/>
          </a:xfrm>
        </p:spPr>
        <p:txBody>
          <a:bodyPr vert="horz" lIns="91440" tIns="45720" rIns="91440" bIns="45720" rtlCol="0" anchor="t">
            <a:normAutofit/>
          </a:bodyPr>
          <a:lstStyle/>
          <a:p>
            <a:r>
              <a:rPr lang="en-US" dirty="0"/>
              <a:t>UTD and EMSE Requirements</a:t>
            </a:r>
          </a:p>
          <a:p>
            <a:r>
              <a:rPr lang="en-US" dirty="0"/>
              <a:t>Comet Card</a:t>
            </a:r>
          </a:p>
          <a:p>
            <a:r>
              <a:rPr lang="en-US" dirty="0"/>
              <a:t>Student Account</a:t>
            </a:r>
          </a:p>
          <a:p>
            <a:r>
              <a:rPr lang="en-US" b="1" dirty="0">
                <a:solidFill>
                  <a:schemeClr val="accent6">
                    <a:lumMod val="75000"/>
                  </a:schemeClr>
                </a:solidFill>
              </a:rPr>
              <a:t>Parking</a:t>
            </a:r>
          </a:p>
          <a:p>
            <a:r>
              <a:rPr lang="en-US" dirty="0"/>
              <a:t>Meals</a:t>
            </a:r>
          </a:p>
          <a:p>
            <a:r>
              <a:rPr lang="en-US" dirty="0"/>
              <a:t>ECSS Building</a:t>
            </a:r>
          </a:p>
          <a:p>
            <a:r>
              <a:rPr lang="en-US" dirty="0"/>
              <a:t>Building/Room Access</a:t>
            </a:r>
          </a:p>
          <a:p>
            <a:r>
              <a:rPr lang="en-US" dirty="0"/>
              <a:t>Program of Study</a:t>
            </a:r>
          </a:p>
          <a:p>
            <a:r>
              <a:rPr lang="en-US" dirty="0"/>
              <a:t>Fall 2023 Courses</a:t>
            </a:r>
            <a:endParaRPr lang="en-US" dirty="0">
              <a:cs typeface="Calibri"/>
            </a:endParaRPr>
          </a:p>
          <a:p>
            <a:pPr marL="0" indent="0">
              <a:buNone/>
            </a:pPr>
            <a:endParaRPr lang="en-US" dirty="0"/>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77104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Parking</a:t>
            </a:r>
          </a:p>
        </p:txBody>
      </p:sp>
      <p:sp>
        <p:nvSpPr>
          <p:cNvPr id="3" name="Content Placeholder 2"/>
          <p:cNvSpPr>
            <a:spLocks noGrp="1"/>
          </p:cNvSpPr>
          <p:nvPr>
            <p:ph idx="1"/>
          </p:nvPr>
        </p:nvSpPr>
        <p:spPr/>
        <p:txBody>
          <a:bodyPr/>
          <a:lstStyle/>
          <a:p>
            <a:r>
              <a:rPr lang="en-US" dirty="0"/>
              <a:t>You will be given </a:t>
            </a:r>
            <a:r>
              <a:rPr lang="en-US" b="1" dirty="0">
                <a:solidFill>
                  <a:srgbClr val="00CC00"/>
                </a:solidFill>
              </a:rPr>
              <a:t>Green</a:t>
            </a:r>
            <a:r>
              <a:rPr lang="en-US" dirty="0"/>
              <a:t> parking permits.  We will need the make, model, year, color, and license plate number of your car to get these for you.</a:t>
            </a:r>
          </a:p>
          <a:p>
            <a:endParaRPr lang="en-US" dirty="0"/>
          </a:p>
          <a:p>
            <a:r>
              <a:rPr lang="en-US" dirty="0"/>
              <a:t>On Fridays, park in the green area </a:t>
            </a:r>
          </a:p>
          <a:p>
            <a:pPr marL="0" indent="0">
              <a:buNone/>
            </a:pPr>
            <a:endParaRPr lang="en-US" dirty="0"/>
          </a:p>
          <a:p>
            <a:r>
              <a:rPr lang="en-US" dirty="0"/>
              <a:t>If you want to upgrade to </a:t>
            </a:r>
            <a:r>
              <a:rPr lang="en-US" b="1" dirty="0">
                <a:solidFill>
                  <a:srgbClr val="FFC000"/>
                </a:solidFill>
              </a:rPr>
              <a:t>Gold</a:t>
            </a:r>
            <a:r>
              <a:rPr lang="en-US" dirty="0"/>
              <a:t>, pay for the upgrade at the Parking Office</a:t>
            </a:r>
          </a:p>
          <a:p>
            <a:pPr marL="0" indent="0">
              <a:buNone/>
            </a:pPr>
            <a:endParaRPr lang="en-US" dirty="0"/>
          </a:p>
          <a:p>
            <a:r>
              <a:rPr lang="en-US" dirty="0"/>
              <a:t>More information available at:</a:t>
            </a:r>
          </a:p>
          <a:p>
            <a:pPr marL="914400" lvl="2" indent="0">
              <a:buNone/>
            </a:pPr>
            <a:r>
              <a:rPr lang="en-US" dirty="0"/>
              <a:t>            </a:t>
            </a:r>
            <a:r>
              <a:rPr lang="en-US" u="sng" dirty="0">
                <a:solidFill>
                  <a:srgbClr val="0099FF"/>
                </a:solidFill>
              </a:rPr>
              <a:t>http://www.utdallas.edu/services/transit/</a:t>
            </a:r>
          </a:p>
        </p:txBody>
      </p:sp>
      <p:sp>
        <p:nvSpPr>
          <p:cNvPr id="4" name="Slide Number Placeholder 3"/>
          <p:cNvSpPr>
            <a:spLocks noGrp="1"/>
          </p:cNvSpPr>
          <p:nvPr>
            <p:ph type="sldNum" sz="quarter" idx="12"/>
          </p:nvPr>
        </p:nvSpPr>
        <p:spPr/>
        <p:txBody>
          <a:bodyPr/>
          <a:lstStyle/>
          <a:p>
            <a:fld id="{B756BAD4-479B-4472-83C4-B7CFE5FF5B21}" type="slidenum">
              <a:rPr lang="en-US" smtClean="0"/>
              <a:t>14</a:t>
            </a:fld>
            <a:endParaRPr lang="en-US"/>
          </a:p>
        </p:txBody>
      </p:sp>
      <p:sp>
        <p:nvSpPr>
          <p:cNvPr id="6"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Agenda</a:t>
            </a:r>
          </a:p>
        </p:txBody>
      </p:sp>
      <p:sp>
        <p:nvSpPr>
          <p:cNvPr id="4" name="Slide Number Placeholder 3"/>
          <p:cNvSpPr>
            <a:spLocks noGrp="1"/>
          </p:cNvSpPr>
          <p:nvPr>
            <p:ph type="sldNum" sz="quarter" idx="12"/>
          </p:nvPr>
        </p:nvSpPr>
        <p:spPr/>
        <p:txBody>
          <a:bodyPr/>
          <a:lstStyle/>
          <a:p>
            <a:fld id="{B756BAD4-479B-4472-83C4-B7CFE5FF5B21}" type="slidenum">
              <a:rPr lang="en-US" smtClean="0"/>
              <a:t>15</a:t>
            </a:fld>
            <a:endParaRPr lang="en-US"/>
          </a:p>
        </p:txBody>
      </p:sp>
      <p:sp>
        <p:nvSpPr>
          <p:cNvPr id="6" name="Content Placeholder 2"/>
          <p:cNvSpPr>
            <a:spLocks noGrp="1"/>
          </p:cNvSpPr>
          <p:nvPr>
            <p:ph idx="1"/>
          </p:nvPr>
        </p:nvSpPr>
        <p:spPr>
          <a:xfrm>
            <a:off x="1981200" y="990601"/>
            <a:ext cx="8229600" cy="5135563"/>
          </a:xfrm>
        </p:spPr>
        <p:txBody>
          <a:bodyPr vert="horz" lIns="91440" tIns="45720" rIns="91440" bIns="45720" rtlCol="0" anchor="t">
            <a:normAutofit/>
          </a:bodyPr>
          <a:lstStyle/>
          <a:p>
            <a:r>
              <a:rPr lang="en-US" dirty="0"/>
              <a:t>UTD and EMSE Requirements</a:t>
            </a:r>
          </a:p>
          <a:p>
            <a:r>
              <a:rPr lang="en-US" dirty="0"/>
              <a:t>Comet Card</a:t>
            </a:r>
          </a:p>
          <a:p>
            <a:r>
              <a:rPr lang="en-US" dirty="0"/>
              <a:t>Student Account</a:t>
            </a:r>
          </a:p>
          <a:p>
            <a:r>
              <a:rPr lang="en-US" dirty="0"/>
              <a:t>Parking</a:t>
            </a:r>
          </a:p>
          <a:p>
            <a:r>
              <a:rPr lang="en-US" b="1" dirty="0">
                <a:solidFill>
                  <a:schemeClr val="accent6">
                    <a:lumMod val="75000"/>
                  </a:schemeClr>
                </a:solidFill>
              </a:rPr>
              <a:t>Meals</a:t>
            </a:r>
          </a:p>
          <a:p>
            <a:r>
              <a:rPr lang="en-US" dirty="0"/>
              <a:t>ECSS Building</a:t>
            </a:r>
          </a:p>
          <a:p>
            <a:r>
              <a:rPr lang="en-US" dirty="0"/>
              <a:t>Building/Room Access</a:t>
            </a:r>
          </a:p>
          <a:p>
            <a:r>
              <a:rPr lang="en-US" dirty="0"/>
              <a:t>Program of Study</a:t>
            </a:r>
          </a:p>
          <a:p>
            <a:r>
              <a:rPr lang="en-US" dirty="0"/>
              <a:t>Fall 2023 Courses</a:t>
            </a:r>
            <a:endParaRPr lang="en-US" dirty="0">
              <a:cs typeface="Calibri"/>
            </a:endParaRPr>
          </a:p>
          <a:p>
            <a:pPr marL="0" indent="0">
              <a:buNone/>
            </a:pPr>
            <a:endParaRPr lang="en-US" dirty="0"/>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84122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Meals</a:t>
            </a:r>
          </a:p>
        </p:txBody>
      </p:sp>
      <p:sp>
        <p:nvSpPr>
          <p:cNvPr id="3" name="Content Placeholder 2"/>
          <p:cNvSpPr>
            <a:spLocks noGrp="1"/>
          </p:cNvSpPr>
          <p:nvPr>
            <p:ph idx="1"/>
          </p:nvPr>
        </p:nvSpPr>
        <p:spPr/>
        <p:txBody>
          <a:bodyPr/>
          <a:lstStyle/>
          <a:p>
            <a:r>
              <a:rPr lang="en-US" dirty="0"/>
              <a:t>Coffee, snacks and lunch will be ordered and served in class, following pandemic restrictions (if any) and university policy</a:t>
            </a:r>
          </a:p>
          <a:p>
            <a:endParaRPr lang="en-US" dirty="0"/>
          </a:p>
        </p:txBody>
      </p:sp>
      <p:sp>
        <p:nvSpPr>
          <p:cNvPr id="6" name="Slide Number Placeholder 5"/>
          <p:cNvSpPr>
            <a:spLocks noGrp="1"/>
          </p:cNvSpPr>
          <p:nvPr>
            <p:ph type="sldNum" sz="quarter" idx="12"/>
          </p:nvPr>
        </p:nvSpPr>
        <p:spPr/>
        <p:txBody>
          <a:bodyPr/>
          <a:lstStyle/>
          <a:p>
            <a:fld id="{B756BAD4-479B-4472-83C4-B7CFE5FF5B21}" type="slidenum">
              <a:rPr lang="en-US" smtClean="0"/>
              <a:t>16</a:t>
            </a:fld>
            <a:endParaRPr lang="en-US"/>
          </a:p>
        </p:txBody>
      </p:sp>
      <p:sp>
        <p:nvSpPr>
          <p:cNvPr id="7"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15243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Agenda</a:t>
            </a:r>
          </a:p>
        </p:txBody>
      </p:sp>
      <p:sp>
        <p:nvSpPr>
          <p:cNvPr id="4" name="Slide Number Placeholder 3"/>
          <p:cNvSpPr>
            <a:spLocks noGrp="1"/>
          </p:cNvSpPr>
          <p:nvPr>
            <p:ph type="sldNum" sz="quarter" idx="12"/>
          </p:nvPr>
        </p:nvSpPr>
        <p:spPr/>
        <p:txBody>
          <a:bodyPr/>
          <a:lstStyle/>
          <a:p>
            <a:fld id="{B756BAD4-479B-4472-83C4-B7CFE5FF5B21}" type="slidenum">
              <a:rPr lang="en-US" smtClean="0"/>
              <a:t>17</a:t>
            </a:fld>
            <a:endParaRPr lang="en-US"/>
          </a:p>
        </p:txBody>
      </p:sp>
      <p:sp>
        <p:nvSpPr>
          <p:cNvPr id="6" name="Content Placeholder 2"/>
          <p:cNvSpPr>
            <a:spLocks noGrp="1"/>
          </p:cNvSpPr>
          <p:nvPr>
            <p:ph idx="1"/>
          </p:nvPr>
        </p:nvSpPr>
        <p:spPr>
          <a:xfrm>
            <a:off x="1981200" y="990601"/>
            <a:ext cx="8229600" cy="5135563"/>
          </a:xfrm>
        </p:spPr>
        <p:txBody>
          <a:bodyPr vert="horz" lIns="91440" tIns="45720" rIns="91440" bIns="45720" rtlCol="0" anchor="t">
            <a:normAutofit/>
          </a:bodyPr>
          <a:lstStyle/>
          <a:p>
            <a:r>
              <a:rPr lang="en-US" dirty="0"/>
              <a:t>UTD and EMSE Requirements</a:t>
            </a:r>
          </a:p>
          <a:p>
            <a:r>
              <a:rPr lang="en-US" dirty="0"/>
              <a:t>Comet Card</a:t>
            </a:r>
          </a:p>
          <a:p>
            <a:r>
              <a:rPr lang="en-US" dirty="0"/>
              <a:t>Student Account</a:t>
            </a:r>
          </a:p>
          <a:p>
            <a:r>
              <a:rPr lang="en-US" dirty="0"/>
              <a:t>Parking</a:t>
            </a:r>
          </a:p>
          <a:p>
            <a:r>
              <a:rPr lang="en-US" dirty="0"/>
              <a:t>Meals</a:t>
            </a:r>
          </a:p>
          <a:p>
            <a:r>
              <a:rPr lang="en-US" b="1" dirty="0">
                <a:solidFill>
                  <a:schemeClr val="accent6">
                    <a:lumMod val="75000"/>
                  </a:schemeClr>
                </a:solidFill>
              </a:rPr>
              <a:t>ECSS Building</a:t>
            </a:r>
          </a:p>
          <a:p>
            <a:r>
              <a:rPr lang="en-US" dirty="0"/>
              <a:t>Building/Room Access</a:t>
            </a:r>
          </a:p>
          <a:p>
            <a:r>
              <a:rPr lang="en-US" dirty="0"/>
              <a:t>Program of Study</a:t>
            </a:r>
          </a:p>
          <a:p>
            <a:r>
              <a:rPr lang="en-US" dirty="0"/>
              <a:t>Fall 2023 Courses</a:t>
            </a:r>
            <a:endParaRPr lang="en-US" dirty="0">
              <a:cs typeface="Calibri"/>
            </a:endParaRPr>
          </a:p>
          <a:p>
            <a:pPr marL="0" indent="0">
              <a:buNone/>
            </a:pPr>
            <a:endParaRPr lang="en-US" dirty="0"/>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84122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The ECS South Building</a:t>
            </a:r>
          </a:p>
        </p:txBody>
      </p:sp>
      <p:sp>
        <p:nvSpPr>
          <p:cNvPr id="4" name="Slide Number Placeholder 3"/>
          <p:cNvSpPr>
            <a:spLocks noGrp="1"/>
          </p:cNvSpPr>
          <p:nvPr>
            <p:ph type="sldNum" sz="quarter" idx="12"/>
          </p:nvPr>
        </p:nvSpPr>
        <p:spPr/>
        <p:txBody>
          <a:bodyPr/>
          <a:lstStyle/>
          <a:p>
            <a:fld id="{B756BAD4-479B-4472-83C4-B7CFE5FF5B21}" type="slidenum">
              <a:rPr lang="en-US" smtClean="0"/>
              <a:t>18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1" y="228600"/>
            <a:ext cx="19145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194" y="2009492"/>
            <a:ext cx="604526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92178" y="1485901"/>
            <a:ext cx="2438400" cy="430887"/>
          </a:xfrm>
          <a:prstGeom prst="rect">
            <a:avLst/>
          </a:prstGeom>
          <a:noFill/>
        </p:spPr>
        <p:txBody>
          <a:bodyPr wrap="square" rtlCol="0">
            <a:spAutoFit/>
          </a:bodyPr>
          <a:lstStyle/>
          <a:p>
            <a:r>
              <a:rPr lang="en-US" sz="2200" dirty="0"/>
              <a:t>First Floor (Level 2)</a:t>
            </a:r>
          </a:p>
        </p:txBody>
      </p:sp>
      <p:sp>
        <p:nvSpPr>
          <p:cNvPr id="8" name="Rectangle 7"/>
          <p:cNvSpPr/>
          <p:nvPr/>
        </p:nvSpPr>
        <p:spPr>
          <a:xfrm>
            <a:off x="7391400" y="3298013"/>
            <a:ext cx="609600" cy="38595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50000"/>
                  </a:schemeClr>
                </a:solidFill>
              </a:rPr>
              <a:t>CF21</a:t>
            </a:r>
          </a:p>
        </p:txBody>
      </p:sp>
      <p:sp>
        <p:nvSpPr>
          <p:cNvPr id="9" name="Rectangle 8"/>
          <p:cNvSpPr/>
          <p:nvPr/>
        </p:nvSpPr>
        <p:spPr>
          <a:xfrm>
            <a:off x="7315200" y="2635309"/>
            <a:ext cx="1111202" cy="584775"/>
          </a:xfrm>
          <a:prstGeom prst="rect">
            <a:avLst/>
          </a:prstGeom>
        </p:spPr>
        <p:txBody>
          <a:bodyPr wrap="square">
            <a:spAutoFit/>
          </a:bodyPr>
          <a:lstStyle/>
          <a:p>
            <a:r>
              <a:rPr lang="en-US" sz="1600" b="1" i="1" dirty="0"/>
              <a:t>Classroom </a:t>
            </a:r>
          </a:p>
          <a:p>
            <a:r>
              <a:rPr lang="en-US" sz="1600" b="1" dirty="0"/>
              <a:t>ECSS 2.305</a:t>
            </a:r>
            <a:endParaRPr lang="en-US" sz="1600" dirty="0"/>
          </a:p>
        </p:txBody>
      </p:sp>
      <p:sp>
        <p:nvSpPr>
          <p:cNvPr id="12" name="Rectangle 11"/>
          <p:cNvSpPr/>
          <p:nvPr/>
        </p:nvSpPr>
        <p:spPr>
          <a:xfrm>
            <a:off x="5428306" y="3952539"/>
            <a:ext cx="1295400" cy="57893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5562601" y="3678970"/>
            <a:ext cx="992579" cy="338554"/>
          </a:xfrm>
          <a:prstGeom prst="rect">
            <a:avLst/>
          </a:prstGeom>
        </p:spPr>
        <p:txBody>
          <a:bodyPr wrap="square">
            <a:spAutoFit/>
          </a:bodyPr>
          <a:lstStyle/>
          <a:p>
            <a:r>
              <a:rPr lang="en-US" sz="1600" b="1" dirty="0"/>
              <a:t>Open Lab</a:t>
            </a:r>
            <a:endParaRPr lang="en-US" sz="1600" dirty="0"/>
          </a:p>
        </p:txBody>
      </p:sp>
      <p:sp>
        <p:nvSpPr>
          <p:cNvPr id="11" name="Rectangle 10"/>
          <p:cNvSpPr/>
          <p:nvPr/>
        </p:nvSpPr>
        <p:spPr>
          <a:xfrm>
            <a:off x="7966581" y="4121295"/>
            <a:ext cx="586740" cy="3859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CF20</a:t>
            </a:r>
          </a:p>
        </p:txBody>
      </p:sp>
      <p:sp>
        <p:nvSpPr>
          <p:cNvPr id="13"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32540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Labs and Computer Accounts</a:t>
            </a:r>
          </a:p>
        </p:txBody>
      </p:sp>
      <p:sp>
        <p:nvSpPr>
          <p:cNvPr id="3" name="Content Placeholder 2"/>
          <p:cNvSpPr>
            <a:spLocks noGrp="1"/>
          </p:cNvSpPr>
          <p:nvPr>
            <p:ph idx="1"/>
          </p:nvPr>
        </p:nvSpPr>
        <p:spPr/>
        <p:txBody>
          <a:bodyPr>
            <a:normAutofit lnSpcReduction="10000"/>
          </a:bodyPr>
          <a:lstStyle/>
          <a:p>
            <a:pPr marL="0" indent="0">
              <a:buNone/>
            </a:pPr>
            <a:r>
              <a:rPr lang="en-US" b="1" dirty="0"/>
              <a:t>Open Lab</a:t>
            </a:r>
          </a:p>
          <a:p>
            <a:pPr lvl="0"/>
            <a:r>
              <a:rPr lang="en-US" dirty="0"/>
              <a:t>8:00 AM to 12:00 AM Monday through Friday</a:t>
            </a:r>
          </a:p>
          <a:p>
            <a:pPr lvl="0"/>
            <a:r>
              <a:rPr lang="en-US" dirty="0"/>
              <a:t>9:00 AM to 11:00 PM on Saturday and Sunday.  </a:t>
            </a:r>
          </a:p>
          <a:p>
            <a:r>
              <a:rPr lang="en-US" dirty="0"/>
              <a:t>You do not need your card to access the laboratory</a:t>
            </a:r>
          </a:p>
          <a:p>
            <a:r>
              <a:rPr lang="en-US" dirty="0"/>
              <a:t>250 Page Print Quota per semester</a:t>
            </a:r>
          </a:p>
          <a:p>
            <a:pPr marL="0" indent="0">
              <a:buNone/>
            </a:pPr>
            <a:endParaRPr lang="en-US" dirty="0"/>
          </a:p>
          <a:p>
            <a:pPr marL="0" indent="0">
              <a:buNone/>
            </a:pPr>
            <a:r>
              <a:rPr lang="en-US" b="1" dirty="0"/>
              <a:t>CS Grad Lab</a:t>
            </a:r>
          </a:p>
          <a:p>
            <a:r>
              <a:rPr lang="en-US" dirty="0"/>
              <a:t>Card access needed</a:t>
            </a:r>
          </a:p>
          <a:p>
            <a:endParaRPr lang="en-US" dirty="0"/>
          </a:p>
          <a:p>
            <a:pPr marL="0" indent="0">
              <a:buNone/>
            </a:pPr>
            <a:r>
              <a:rPr lang="en-US" b="1" dirty="0"/>
              <a:t>Computer Accounts</a:t>
            </a:r>
          </a:p>
          <a:p>
            <a:r>
              <a:rPr lang="en-US" dirty="0"/>
              <a:t>Issues with your computer accounts: call (972) 883-2911</a:t>
            </a:r>
          </a:p>
          <a:p>
            <a:r>
              <a:rPr lang="en-US" dirty="0"/>
              <a:t>Issues with computer labs: email </a:t>
            </a:r>
            <a:r>
              <a:rPr lang="en-US" i="1" u="sng" dirty="0">
                <a:solidFill>
                  <a:srgbClr val="0000FF"/>
                </a:solidFill>
              </a:rPr>
              <a:t>cs-tech@utdallas.edu</a:t>
            </a:r>
          </a:p>
        </p:txBody>
      </p:sp>
      <p:sp>
        <p:nvSpPr>
          <p:cNvPr id="4" name="Slide Number Placeholder 3"/>
          <p:cNvSpPr>
            <a:spLocks noGrp="1"/>
          </p:cNvSpPr>
          <p:nvPr>
            <p:ph type="sldNum" sz="quarter" idx="12"/>
          </p:nvPr>
        </p:nvSpPr>
        <p:spPr/>
        <p:txBody>
          <a:bodyPr/>
          <a:lstStyle/>
          <a:p>
            <a:fld id="{B756BAD4-479B-4472-83C4-B7CFE5FF5B21}" type="slidenum">
              <a:rPr lang="en-US" smtClean="0"/>
              <a:t>19</a:t>
            </a:fld>
            <a:endParaRPr lang="en-US"/>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13291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1" y="228600"/>
            <a:ext cx="6866799" cy="1600200"/>
          </a:xfrm>
        </p:spPr>
        <p:txBody>
          <a:bodyPr>
            <a:normAutofit/>
          </a:bodyPr>
          <a:lstStyle/>
          <a:p>
            <a:r>
              <a:rPr lang="en-US" sz="5400" dirty="0"/>
              <a:t>Prof. John Cole</a:t>
            </a:r>
          </a:p>
        </p:txBody>
      </p:sp>
      <p:sp>
        <p:nvSpPr>
          <p:cNvPr id="3" name="Subtitle 2"/>
          <p:cNvSpPr>
            <a:spLocks noGrp="1"/>
          </p:cNvSpPr>
          <p:nvPr>
            <p:ph type="subTitle" idx="1"/>
          </p:nvPr>
        </p:nvSpPr>
        <p:spPr>
          <a:xfrm>
            <a:off x="3048000" y="1676400"/>
            <a:ext cx="7551652" cy="1219200"/>
          </a:xfrm>
        </p:spPr>
        <p:txBody>
          <a:bodyPr>
            <a:noAutofit/>
          </a:bodyPr>
          <a:lstStyle/>
          <a:p>
            <a:r>
              <a:rPr lang="en-US" sz="3200" dirty="0"/>
              <a:t>Professor of Instruction (CS),</a:t>
            </a:r>
          </a:p>
          <a:p>
            <a:r>
              <a:rPr lang="en-US" sz="3200" dirty="0"/>
              <a:t>Director of Executive Master’s in SE</a:t>
            </a:r>
          </a:p>
        </p:txBody>
      </p:sp>
      <p:pic>
        <p:nvPicPr>
          <p:cNvPr id="4" name="Picture 3"/>
          <p:cNvPicPr/>
          <p:nvPr/>
        </p:nvPicPr>
        <p:blipFill rotWithShape="1">
          <a:blip r:embed="rId2"/>
          <a:srcRect l="44606" t="42179" r="49740" b="47722"/>
          <a:stretch/>
        </p:blipFill>
        <p:spPr bwMode="auto">
          <a:xfrm>
            <a:off x="1876633" y="5286141"/>
            <a:ext cx="1011115" cy="1022839"/>
          </a:xfrm>
          <a:prstGeom prst="rect">
            <a:avLst/>
          </a:prstGeom>
          <a:ln w="88900" cap="sq" cmpd="thickThin">
            <a:solidFill>
              <a:srgbClr val="0033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5" name="TextBox 4"/>
          <p:cNvSpPr txBox="1"/>
          <p:nvPr/>
        </p:nvSpPr>
        <p:spPr>
          <a:xfrm>
            <a:off x="3078192" y="5997820"/>
            <a:ext cx="7297946" cy="461665"/>
          </a:xfrm>
          <a:prstGeom prst="rect">
            <a:avLst/>
          </a:prstGeom>
          <a:solidFill>
            <a:schemeClr val="tx1"/>
          </a:solidFill>
          <a:ln w="38100">
            <a:solidFill>
              <a:srgbClr val="003300"/>
            </a:solidFill>
          </a:ln>
        </p:spPr>
        <p:txBody>
          <a:bodyPr wrap="square" rtlCol="0">
            <a:spAutoFit/>
          </a:bodyPr>
          <a:lstStyle/>
          <a:p>
            <a:r>
              <a:rPr lang="en-US" sz="2400" b="1" dirty="0">
                <a:solidFill>
                  <a:srgbClr val="CC6600"/>
                </a:solidFill>
                <a:latin typeface="Algerian" panose="04020705040A02060702" pitchFamily="82" charset="0"/>
              </a:rPr>
              <a:t>Computer Science &amp; Software Engineering</a:t>
            </a:r>
          </a:p>
        </p:txBody>
      </p:sp>
      <p:sp>
        <p:nvSpPr>
          <p:cNvPr id="8" name="Rectangle 2"/>
          <p:cNvSpPr txBox="1">
            <a:spLocks noChangeArrowheads="1"/>
          </p:cNvSpPr>
          <p:nvPr/>
        </p:nvSpPr>
        <p:spPr>
          <a:xfrm>
            <a:off x="1802922" y="3505200"/>
            <a:ext cx="8610599" cy="17526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n-US" sz="3200" b="0" dirty="0">
                <a:solidFill>
                  <a:schemeClr val="bg1">
                    <a:lumMod val="95000"/>
                    <a:lumOff val="5000"/>
                  </a:schemeClr>
                </a:solidFill>
                <a:latin typeface="Algerian" pitchFamily="82" charset="0"/>
              </a:rPr>
              <a:t>Email:  John.Cole@utdallas.edu </a:t>
            </a:r>
          </a:p>
          <a:p>
            <a:pPr algn="ctr">
              <a:defRPr/>
            </a:pPr>
            <a:r>
              <a:rPr lang="en-US" sz="3200" b="0" dirty="0">
                <a:solidFill>
                  <a:schemeClr val="bg1">
                    <a:lumMod val="95000"/>
                    <a:lumOff val="5000"/>
                  </a:schemeClr>
                </a:solidFill>
                <a:latin typeface="Algerian" pitchFamily="82" charset="0"/>
              </a:rPr>
              <a:t>Office: ECSS 4.606    </a:t>
            </a:r>
          </a:p>
          <a:p>
            <a:pPr algn="ctr">
              <a:defRPr/>
            </a:pPr>
            <a:r>
              <a:rPr lang="en-US" sz="3200" b="0" dirty="0">
                <a:solidFill>
                  <a:schemeClr val="bg1">
                    <a:lumMod val="95000"/>
                    <a:lumOff val="5000"/>
                  </a:schemeClr>
                </a:solidFill>
                <a:latin typeface="Algerian" pitchFamily="82" charset="0"/>
              </a:rPr>
              <a:t>Phone: (972) 883-6353</a:t>
            </a:r>
          </a:p>
        </p:txBody>
      </p:sp>
      <p:pic>
        <p:nvPicPr>
          <p:cNvPr id="9" name="Picture 8">
            <a:extLst>
              <a:ext uri="{FF2B5EF4-FFF2-40B4-BE49-F238E27FC236}">
                <a16:creationId xmlns:a16="http://schemas.microsoft.com/office/drawing/2014/main" id="{457434F8-30AC-413A-A608-490FFFA9E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957" y="228600"/>
            <a:ext cx="1975556" cy="2133600"/>
          </a:xfrm>
          <a:prstGeom prst="rect">
            <a:avLst/>
          </a:prstGeom>
        </p:spPr>
      </p:pic>
    </p:spTree>
    <p:extLst>
      <p:ext uri="{BB962C8B-B14F-4D97-AF65-F5344CB8AC3E}">
        <p14:creationId xmlns:p14="http://schemas.microsoft.com/office/powerpoint/2010/main" val="297815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Agenda</a:t>
            </a:r>
          </a:p>
        </p:txBody>
      </p:sp>
      <p:sp>
        <p:nvSpPr>
          <p:cNvPr id="4" name="Slide Number Placeholder 3"/>
          <p:cNvSpPr>
            <a:spLocks noGrp="1"/>
          </p:cNvSpPr>
          <p:nvPr>
            <p:ph type="sldNum" sz="quarter" idx="12"/>
          </p:nvPr>
        </p:nvSpPr>
        <p:spPr/>
        <p:txBody>
          <a:bodyPr/>
          <a:lstStyle/>
          <a:p>
            <a:fld id="{B756BAD4-479B-4472-83C4-B7CFE5FF5B21}" type="slidenum">
              <a:rPr lang="en-US" smtClean="0"/>
              <a:t>20</a:t>
            </a:fld>
            <a:endParaRPr lang="en-US"/>
          </a:p>
        </p:txBody>
      </p:sp>
      <p:sp>
        <p:nvSpPr>
          <p:cNvPr id="6" name="Content Placeholder 2"/>
          <p:cNvSpPr>
            <a:spLocks noGrp="1"/>
          </p:cNvSpPr>
          <p:nvPr>
            <p:ph idx="1"/>
          </p:nvPr>
        </p:nvSpPr>
        <p:spPr>
          <a:xfrm>
            <a:off x="1981200" y="990601"/>
            <a:ext cx="8229600" cy="5135563"/>
          </a:xfrm>
        </p:spPr>
        <p:txBody>
          <a:bodyPr vert="horz" lIns="91440" tIns="45720" rIns="91440" bIns="45720" rtlCol="0" anchor="t">
            <a:normAutofit/>
          </a:bodyPr>
          <a:lstStyle/>
          <a:p>
            <a:r>
              <a:rPr lang="en-US" dirty="0"/>
              <a:t>UTD and EMSE Requirements</a:t>
            </a:r>
          </a:p>
          <a:p>
            <a:r>
              <a:rPr lang="en-US" dirty="0"/>
              <a:t>Comet Card</a:t>
            </a:r>
          </a:p>
          <a:p>
            <a:r>
              <a:rPr lang="en-US" dirty="0"/>
              <a:t>Student Account</a:t>
            </a:r>
          </a:p>
          <a:p>
            <a:r>
              <a:rPr lang="en-US" dirty="0"/>
              <a:t>Parking</a:t>
            </a:r>
          </a:p>
          <a:p>
            <a:r>
              <a:rPr lang="en-US" dirty="0"/>
              <a:t>Meals</a:t>
            </a:r>
          </a:p>
          <a:p>
            <a:r>
              <a:rPr lang="en-US" dirty="0"/>
              <a:t>ECSS Building</a:t>
            </a:r>
          </a:p>
          <a:p>
            <a:r>
              <a:rPr lang="en-US" b="1" dirty="0">
                <a:solidFill>
                  <a:schemeClr val="accent6">
                    <a:lumMod val="75000"/>
                  </a:schemeClr>
                </a:solidFill>
              </a:rPr>
              <a:t>Building/Room Access</a:t>
            </a:r>
          </a:p>
          <a:p>
            <a:r>
              <a:rPr lang="en-US" dirty="0"/>
              <a:t>Program of Study</a:t>
            </a:r>
          </a:p>
          <a:p>
            <a:r>
              <a:rPr lang="en-US" dirty="0"/>
              <a:t>Fall 2023 Courses</a:t>
            </a:r>
            <a:endParaRPr lang="en-US" dirty="0">
              <a:cs typeface="Calibri"/>
            </a:endParaRPr>
          </a:p>
          <a:p>
            <a:pPr marL="0" indent="0">
              <a:buNone/>
            </a:pPr>
            <a:endParaRPr lang="en-US" dirty="0"/>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841225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Building/Room Access</a:t>
            </a:r>
          </a:p>
        </p:txBody>
      </p:sp>
      <p:sp>
        <p:nvSpPr>
          <p:cNvPr id="3" name="Content Placeholder 2"/>
          <p:cNvSpPr>
            <a:spLocks noGrp="1"/>
          </p:cNvSpPr>
          <p:nvPr>
            <p:ph idx="1"/>
          </p:nvPr>
        </p:nvSpPr>
        <p:spPr/>
        <p:txBody>
          <a:bodyPr/>
          <a:lstStyle/>
          <a:p>
            <a:r>
              <a:rPr lang="en-US" dirty="0"/>
              <a:t>We have to activate your Comet card</a:t>
            </a:r>
          </a:p>
          <a:p>
            <a:r>
              <a:rPr lang="en-US" dirty="0"/>
              <a:t>Email </a:t>
            </a:r>
            <a:r>
              <a:rPr lang="en-US" dirty="0">
                <a:hlinkClick r:id="rId2"/>
              </a:rPr>
              <a:t>emse@utdallas.edu</a:t>
            </a:r>
            <a:r>
              <a:rPr lang="en-US" dirty="0"/>
              <a:t> the 6-digit code on the back of your card no later than</a:t>
            </a:r>
            <a:r>
              <a:rPr lang="en-US" i="1" dirty="0">
                <a:solidFill>
                  <a:schemeClr val="accent6">
                    <a:lumMod val="75000"/>
                  </a:schemeClr>
                </a:solidFill>
              </a:rPr>
              <a:t> September 15</a:t>
            </a:r>
          </a:p>
        </p:txBody>
      </p:sp>
      <p:sp>
        <p:nvSpPr>
          <p:cNvPr id="4" name="Slide Number Placeholder 3"/>
          <p:cNvSpPr>
            <a:spLocks noGrp="1"/>
          </p:cNvSpPr>
          <p:nvPr>
            <p:ph type="sldNum" sz="quarter" idx="12"/>
          </p:nvPr>
        </p:nvSpPr>
        <p:spPr/>
        <p:txBody>
          <a:bodyPr/>
          <a:lstStyle/>
          <a:p>
            <a:fld id="{B756BAD4-479B-4472-83C4-B7CFE5FF5B21}" type="slidenum">
              <a:rPr lang="en-US" smtClean="0"/>
              <a:t>21</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364" y="2438401"/>
            <a:ext cx="41052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248400" y="4695569"/>
            <a:ext cx="838200" cy="390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427095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Agenda</a:t>
            </a:r>
          </a:p>
        </p:txBody>
      </p:sp>
      <p:sp>
        <p:nvSpPr>
          <p:cNvPr id="4" name="Slide Number Placeholder 3"/>
          <p:cNvSpPr>
            <a:spLocks noGrp="1"/>
          </p:cNvSpPr>
          <p:nvPr>
            <p:ph type="sldNum" sz="quarter" idx="12"/>
          </p:nvPr>
        </p:nvSpPr>
        <p:spPr/>
        <p:txBody>
          <a:bodyPr/>
          <a:lstStyle/>
          <a:p>
            <a:fld id="{B756BAD4-479B-4472-83C4-B7CFE5FF5B21}" type="slidenum">
              <a:rPr lang="en-US" smtClean="0"/>
              <a:t>22</a:t>
            </a:fld>
            <a:endParaRPr lang="en-US"/>
          </a:p>
        </p:txBody>
      </p:sp>
      <p:sp>
        <p:nvSpPr>
          <p:cNvPr id="6" name="Content Placeholder 2"/>
          <p:cNvSpPr>
            <a:spLocks noGrp="1"/>
          </p:cNvSpPr>
          <p:nvPr>
            <p:ph idx="1"/>
          </p:nvPr>
        </p:nvSpPr>
        <p:spPr>
          <a:xfrm>
            <a:off x="1981200" y="990601"/>
            <a:ext cx="8229600" cy="5135563"/>
          </a:xfrm>
        </p:spPr>
        <p:txBody>
          <a:bodyPr vert="horz" lIns="91440" tIns="45720" rIns="91440" bIns="45720" rtlCol="0" anchor="t">
            <a:normAutofit/>
          </a:bodyPr>
          <a:lstStyle/>
          <a:p>
            <a:r>
              <a:rPr lang="en-US" dirty="0"/>
              <a:t>UTD and EMSE Requirements</a:t>
            </a:r>
          </a:p>
          <a:p>
            <a:r>
              <a:rPr lang="en-US" dirty="0"/>
              <a:t>Comet Card</a:t>
            </a:r>
          </a:p>
          <a:p>
            <a:r>
              <a:rPr lang="en-US" dirty="0"/>
              <a:t>Student Account</a:t>
            </a:r>
          </a:p>
          <a:p>
            <a:r>
              <a:rPr lang="en-US" dirty="0"/>
              <a:t>Parking</a:t>
            </a:r>
          </a:p>
          <a:p>
            <a:r>
              <a:rPr lang="en-US" dirty="0"/>
              <a:t>Meals</a:t>
            </a:r>
          </a:p>
          <a:p>
            <a:r>
              <a:rPr lang="en-US" dirty="0"/>
              <a:t>ECSS Building</a:t>
            </a:r>
          </a:p>
          <a:p>
            <a:r>
              <a:rPr lang="en-US" dirty="0"/>
              <a:t>Building/Room Access</a:t>
            </a:r>
          </a:p>
          <a:p>
            <a:r>
              <a:rPr lang="en-US" b="1" dirty="0">
                <a:solidFill>
                  <a:schemeClr val="accent6">
                    <a:lumMod val="75000"/>
                  </a:schemeClr>
                </a:solidFill>
              </a:rPr>
              <a:t>Program of Study</a:t>
            </a:r>
          </a:p>
          <a:p>
            <a:r>
              <a:rPr lang="en-US" dirty="0"/>
              <a:t>Fall 2023 Courses</a:t>
            </a:r>
            <a:endParaRPr lang="en-US" dirty="0">
              <a:cs typeface="Calibri"/>
            </a:endParaRPr>
          </a:p>
          <a:p>
            <a:pPr marL="0" indent="0">
              <a:buNone/>
            </a:pPr>
            <a:endParaRPr lang="en-US" dirty="0"/>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841225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a:xfrm>
            <a:off x="2438400" y="38554"/>
            <a:ext cx="7239000" cy="914400"/>
          </a:xfrm>
          <a:noFill/>
        </p:spPr>
        <p:txBody>
          <a:bodyPr/>
          <a:lstStyle/>
          <a:p>
            <a:pPr eaLnBrk="1" hangingPunct="1"/>
            <a:r>
              <a:rPr lang="en-US" altLang="en-US" sz="3200" dirty="0">
                <a:solidFill>
                  <a:schemeClr val="bg1"/>
                </a:solidFill>
              </a:rPr>
              <a:t>Executive MSE - Curriculum</a:t>
            </a:r>
            <a:endParaRPr lang="en-US" altLang="en-US" sz="2400" dirty="0">
              <a:solidFill>
                <a:schemeClr val="bg1"/>
              </a:solidFill>
            </a:endParaRPr>
          </a:p>
        </p:txBody>
      </p:sp>
      <p:sp>
        <p:nvSpPr>
          <p:cNvPr id="22534" name="AutoShape 2" descr="data:image/jpeg;base64,/9j/4AAQSkZJRgABAQAAAQABAAD/2wCEAAkGBhQSEBUUEhQUFRQWFhgUFxcXGBgXGhcXFRcVFRYXFxQXHCYeFxojHBUVHy8gJCcpLCwsFR4xNTAqNSYrLCkBCQoKDgwOGg8PGikcHBwpKSkpKSkpKSkpKSkpLCkpLCkpKSksKSkpLCwpKSkpLCksLCwsLCwsLCksKSksKSwsLP/AABEIAQAAxQMBIgACEQEDEQH/xAAbAAACAwEBAQAAAAAAAAAAAAAEBQABAwIGB//EAEAQAAEDAQQHBQcDAgUEAwAAAAEAAhEDBBIhMQUTQVFhkaEUIlJxgQYyYrHB0eFCkvAjchUzgqLxU3OywjRDw//EABkBAAMBAQEAAAAAAAAAAAAAAAABAgMEBf/EACURAAICAwACAgICAwAAAAAAAAABAhEDEiExQRMiUXEUYQQzQ//aAAwDAQACEQMRAD8A8PCu6sDWd4QoKrvCF59M9TZBEKIfWu8IV653hCWrDZBEKXVhrneHqpr3eHqimPZG8K7qH17vD1/CvXu8PVFMNkEXFLqwFpd4eqhtJ8PVFMNom91S6hDpHh1CzOmW7uqNJC3ihhdUuoA6ZaNnVaN0mDkOoRrIN4hdxWGIdtu+Errtfwu6JUx2je4pdWItfwnorFsHhd0SpjtG11XdWPbB4XdPup2seF3RFMLRtdVXVn2wbncvyp20bjyTpitGtxVqws+2jceSnbW8eSOhcTTVhRcdtbx5KkfYX1MQVaxl24K5duHVVQbI1lRZXnbh1Vy7cEUO0ayrlY3neFXed4RzSoLRqoXBD1bQWiSBzSW16Sc84YBXGDkZzyqIytWmGtwGJSy06Ve/bA4KrNo1z8TkmdHQY2raoQOe8k/AiMlQ0yvU09BtXb9DBP5Yh/HkeR1ZViQvUVNC/wAhYVNDyMM0/liL4JCSjbntmDmmej9Mzg/BVV0KgrRoxzcQh6yEvkgejo1w7IytcF5KzWx1M/RP7HpMPGRlYTxuJ048ql+w7BRZa74XclNd8J5LOjVs0U1azFcbjyXYrjc7kjocZ1q+CgpBc65vxftU1w48ijoUju4FFxr28f2lRHSeEuqBqyFR/DqprHcEuj4EBqhWGvduHVQV3fD1RTDgQFHQBihxaHbhzP2S7SmkHRdy3wiMHJilNRVgmlbZfdAyC10Xo6e85Y6Psl50nIL0FlpLplLRao5scN5bM0o2dG0bOro0EbTorlbPQUTJtJXqUW2iu9UpKoC1KxqWdMXUly6imFCp9n4IKrZt6dVKaGqU00yXFHlNI6L2hKqFd1N2BheytFHBeb0tYo7wXXjnsqZwZsertD/RlsbUaCM9vn6I0MXjdD280njccCvVDSA3O5Lny43F8NsWRSXQnVhVdCwFvbx5FX25vHkVjTNbRvcH8hVqh/IWBtrePIqxb2b+hTqQtkb6sKLE2xm88ionTC0CwrurMMdv6BQB2/oqCzSFFmWu39Fdx28cvygVouoYBKQvdecSUx0nUc1sSMUBZhLhuXTiVKzmzO3SGdlowME4s1HAIKz003szVhN2dWONILs1NHUqCwptR1EqDoOdQpqkW1chhOaqgTBTQXLqCNLFyWJUFi2rR4ICtTTiugazFICeszApZaKIIIKeWhiWVWLSDMsis8bXpXXEbivTaHqX6Y2kYFJ9MUofK39nrRDiIPp/yunItoWefj+s6PQaoblNSFx2jg7l+VfaRudy/K4+nbw71QU1QXHahudyVi0jj+0p9Fw71SirtLePIqI6H1ObqgagtY/xdAuta/xdFLiyrDbihpoPXP3jkr1z945I1YWBacb7vqhrAzvK9KVXF4DowC00WJJXZHkDjl3IPLM1NKDEtoOG1FUtIt4rmabO1SSG9JqMpNSyhpRm0xvTGzWtr/dIKerRamgi8Qq1m9bYFWaQ3p0UjAvXLyUXTs0ZrOswBDixWgCoEK5G1yN4QVWoOChxHsgOuEstLMUzr9EDXEpImR5nTbVn7O/5wwnArfTLc0LoKoG1QTORyxXZ/wAzzX/sPXNpcAutSNyFbpJu53L8q/8AEWceS4dZHdaCDRE5K3URuQ40kzjyKsaRZvPI/ZFSFaCNQNypZf4mzeeR+ypFSC0AK5WWrO8qas+IrWhWayrCy1Z3np9lYpnxHoih2K9J/wCZ6BG6Jb3Sd6DtdOZdMw66P9ITXR1LuALd8icqX3bLp0i/bA2bEdR0bP6o8p+6l27AXNK0uc+7TF4kxwE7zsCm36NkorshiPZwRIefUYdFgNG1KZlp89qBtul7RSqmnfZgCTPdHu3oBJEnYNpOAGSZ2R9Z1Ftb9JJBEkgEGDIOLfOT6KmpURGUG+DOwW0x3gmRqykJtUEYQmTK2ErJs64mle1kD+bYCV6QtVR8xIGHqAScuOS3rWsTihq2kdjRJ3ppkT/sDZYqxyDnHfMY8JWVaw1MQ8Hz3csFtafaTUPLHtN4ZiMuBxwOOS7Gmm1MRIwmCMY3wdmeKt3+DFat+RaHVKW28znC3D7wkbUS6peGwoWnQuk7vks3T6aK1wT6Yp4SlejB/VCe6WZ3Ckejx/VGfot4v6HJkVTR6FWGhca7geX5U143O5Lm6ddI0uKCmFxrxudyKgrN+LkUdCkd6sKLntDePI/ZRPoqRnCuF12Tz5lV2Tieaiy7KVq+yHe5Tsp3u6ICwXVg0Kw2tqg+jh8kw0a3JAXC11Zud+kHDza4fSUw0Y7D0WzfDKPkJ0i0RgsLEbmIMHP1RraV7Nb0rGFG1GmtmFSxtrODqoDiNwidwO9MRZ5aGAuDBgGyY5LplKNylesQ0p7NlKEULbUBfAGTRATOk/BKBi6PVM57qlmkUBWr3weOKLpsLHio0jygQOAQd7EgphZXd3ehOiXGxXpnRRqvdUa+5rIDwJhwkEzjlLWmMcRwV2qlTFFtNocSzJxwcCcTBGWKaPAIiD80vr2I7Fp8jMXhihdYC6YO9Na1LBCsoXUXWqYKGykjz+nHQwoLQliJl/JE6ZMtPp806ssMoEAe6Hc3QG/+3JaXUSFBSm2/QDcVhizFfgen3V67g7ksOmlo01Y3KaoLjtHB3JdC0Dc79pQHC7itV2kDf+0/ZRHRcNFEAaI3K9UFGpQdCgCB1fnzKlzieZT1/sRsP/kD+yOZVaMGzjHJDUcLQ3My0hG0G3ajh8Xzx+q2qokJ9HFEIoO3ICk6Uws7FFHXFcO6dPms9IUrtMuOez1wTKhSwQemf8v1B9AqSExRYKMmU6bo1xYXXSWgxOySJAJ3wkIquaQQBG6YMBH0dMkCIdjs/CrUzU6VAlpYWuTLRdO8yeMJfVtJOLmwDhnPyTTRUNZPElTRUXZVahuzWQJ2ptVohzZwSmuIKTRaVmVUIK0GAUU5+KBtxUkyVC+nQFSq1rjheB5YpzpJgFRzW5GD0P3SaxNJeYzAnyxCMr1sb2JkDctJeDBPjOhSC6FEIYWr4XdPur7Z8Lun3WNMLQSLOFWoWQtw8LuX5XQto3O5flFMOGhs448lFx21vxftKiKYuC4OG9dBy57O3cq7KNyrg9md3lLy4NlCrswTpBszC3Etu1G5sM+hzRVntIc8uBkOAPSPouRY/wCYpfopt2pUbudgtI01RlbUv2epsrk1oBJ7K7JNrMoZ2xfA19YAJHpHSwE8B6LHSekCQYMDIeaX0rKX+8QGcR57vRaKPtmEsruogNotLnFx2DGB5HpMJ1XtVyg0kYnukj+YxgsDYWZAmCcd8ZxzxTCpSpGmBfOGG0n/AIWloxWPJ1ixlU7CCDiNvQ/LcnVltsxiN2H2Smlo+mJxO8cFjaaJZiD3dhGWyZOxTJKRcXPH5PYWOvhE4LC1NSjReku8A4jHr/MeSb1yspJrydMJp9QvrBL7Y7AphWSnSDkohN8K0U+6XE5YD5z9FrVz9UJQrkMIDTiZmQBsGG3Yr7QfD1CqRzpqjcBWAse0HwHmFYtPwO6fdRTHaNrqsNWHavhd0+67FqHhfyH3RTC4mtxRcC1t3O5KkqYrQPrm71etG9QNG5dBgKng6IHt4c11rBvC51IU1A4ckcHTOg/ilQwtLhvAPy/KZdnHBLNJ0blSnUGWR/nr0WmNq6M8idX+B/ZH5Jk+oQwx5ZY4pNZXprTxGJwHew4Sro0T4B/4c5zZkCMhtw2oEWepezwT6yuBB49OCX6SfcEj+fz6pqT8EJUrOKViMYuA8ytm6PnJ7eZSYVTdEkyfnsn+bQo20OugDMY9MT5rTRi/kL8DGrYHA59fkhzZ6h7uw70NVtTsO9u28Rl/Nif2ZktB34qHcS1NZOAtl0fDO9nBx8iThzlOBUlonaFi8YEHd8lpXMNA9FnJ2VBagtZ6UW5yZ1HJXXbedASQ5PhrRow0DgrNNS6/4eqsh+5vP8KLIogYpcUuv8I5n7K+/wCH/d+EWKiBi6AXPf8AByIUBd4Hcx907FRpcUXN8+B3T7qIsdAXaRx5FWLS3jyKkKw1KkVbILS3+AqC0t3hS6pd4JUh2yxWbvHND26mKjCJE5jEZrcsG5VqxuTXHaJfVQJoW2SIOYw+ycueTAG3A/WEns+hnutINEYlrnuExg0SeeEcUSbQCWkzH1w5ELpq+owU6TT9DRttny2emBKwtdQEEnERMbAMvTclzLTO/AHLphzXVKtLrpm6CHHiYJ+qetOxfJao5qWNzjeIjgMDESJ3SNmfNdWbR7iHbgQ0bBgMZzkcOKcWdt7vExjw8jG7Bau7pZdEDaP7YPoQPmnsOONeWK2Wfud/LrBOInb58Eysctbjjh8tvJZWkgsj9Q279/Qx6oCjbMM9pjyw+ZJ6KGmzS1HwH1K0kR5eUiB/yiq1TDNJza7x2cBxkZbsMYRja8tB6fQqZKioyts5rvWVCibt/YSW+ogn5hcVXpvoUtdQfTdmZIw/UC0g8ieSFC00RPJr0XX10Hod98Eg3cOB+6oPfub1WGprsFhyu+hNY/wt6roV3+EcyPolqPZBYeug9Cdof4B+78KxaHf9Pr+EasVoLD+KiF7Sf+meYUToLADWPhPRQV+BVhQlXRFkNfgeSsVxx5FQLqEqQWzk1xx5FQ2hu0xz+y6DZ2SmeiNBuqVW32kUx33TgTd91scTHIqox2JlPUbezlgFOlUqPwqVGgAbWskGOBxk8cNi8baWd28Nq+mabszadirFo74Zgdt6Rkea+dUWTThdL+tHPH7N2KrPUuguvRgRtOflh7pBz2hEWe0NEOkGZ6CBPHEIe10y28IzLY9AR9RyCHa4BoxxnDHYN4+vBaeTLqY+s9txxOGOHG7AHlh80XabYJGJ7ovnjDSfnA9V5mjWIwbGOzxSeO3Ba1bV3jdGyI3kuJynKI5KdTVZeDN1q7hBzOM+eQWDiBP9uHMT0xQFarJEHYPmQY3+fFXVqm5xkj0II6Z+soSJc7NGViajd04+WI+SdazCB/JSuw2Q4O2/YR8gOqaUqOXRZzaNMadEazanfsPWItBEGIcTwF0k/wDiErqtgJp7FUw2pXqkEm5qmxsvEOeTyZzU43bKyqohntPoUNY2s3JwF4cTkV53BfTdNWIPsVSIMUy4EY+6L2fovl1Sm4GJHL8pZIdtBinymahXzWPe3t/afupef8PI/dZas22RuF2EMKjtzeZ+y7Fd3gB9fwjVi2RvIUWWvd/0/wDf+FEajtCzHhzXQedoB9fwmdj0FUfsujjn6AYp3ZfZ+nSxqEXvijowZ9VooNmcskYnl7NZKj/dYT8uZTWhoBwjWGCcmtxcfIL0Rs5lpaLrHYBxgHjdYRyyyTmx2WjSB7wLv1OmSTnmc/IYLVYkYPNL0I6Psy9rCQBSgSSYc87xuG3ajdD2IBsyTeOZOxu3YMYn/UtdMW4m7TpPxOZEZEhoHCTJn4VvZNFNnEkwANn28lolRk3+THTb2EMp4Q6+XRHgcxvV5/avn1npQIXudQ3tNQxIYy4QTMgXb3rJqftXmbXYrlR7dziOuCyym+ET2uxzMDH+YpNV0cb0FerNJZPs3VTGdGksaZ5N9JwjZhA+c/Nc02OwgO9DHlOGWa9S+yAnJW2wN3K/kMviPONsriC6McsUbZ9HTF7ADZx8/QJ12Nd07LCl5C1jSBrPZoRbaa1p0F05mCxbN4xF9pcvceyVlDbEJzqF73TtE3QOg5Lx3Zb72tyvEDyBOJ9BJ9F7vQlrpCzgO7uL4B3F7oHJa4l7Mf8AIfo30toYah4YSJpuGY8J4T1Xm7JcFMCo3CSL7hLT3j3STgDEL0zNK04BJwESYwA24lJtD0zqQyCb4AIiZgnMbt+yF0HKKLToRrydVh1b58Al1fRVRpgjyjb5ceC9s/2fuC9Qe1uRLXTccdpG1hPDBAWl+Nyqy4XZNdEO4tdkeh4SocEy4zaPIOpEbwVYYvS16cCHND27J98D194cc0srWUGbl5p2BzKh+Q+pWbxv0aLIvYvuKK9XX2Ma7i0PPOBI9VFNM0tHsNG2QPL5eTSbdADRdvkyTj70ZZHanNlsLJLg0NgR3cDP92aE0XUYyztkiXd8jaAQIEZ4NDR6JpRu6sumQAS4jhicV0nGJW2EPtlSZNxrWySTi4AxM+Y9Uyr6OYCAG5QMzGOOU+Sz9m6ALDUdEvc6oeEkwOQC2tbrrHPjEBzh5wbo+SAPPtpB1pLmiBedd/tZ/TaR5kuPqvQWdgDC5xMYuJ4DH5BI6VA34bIusDZ9Y+iJ05YtXZ3S92MM25H3v1eEO5IAH0O2cXSDWLyDuLHNy/1VKn7Ul01Tiu6c4aD5gBs9J9U/sujCx1npvF8OpvBBJEOI1jgDOcpX7S2IsqA4mRtzw2FZZPBvhf2FFNq11ErijuR1Ni5bOygI2VULKU1FJTVBOxULhZyr1KYamVDRQUkACmqqU0W5kLCoFAzbQtgvmo4ibrHR/c5rhziV6T2el9Bpu5FwvGJ94nDbGPVLtFWQs1eBcSHvujZfaGNLsNxPJE+y+lIpEXHkh2OWEspn5yu2EaR5+WVyHIi6QRPeMg7jj5bV5iyl+rIDiLrn0+7m2DOBGMRC9ENJUy52YyOI4fDO5JbFGsrQQQKpcN3exw9AFoZDPRmkqb6LC5xvXbxMHE8cIK4q22nUpkETuDhgZ2xs+e5FaIszRSa0hsgvzA8boz4Qt2tEN5Y+cbUAeUsdhLm36TxVbJ/puIJHlPeHAFE06wLrpdcd4andI558Ed7L2RrqTzAnWHEYfoZIkYpjVsVNwc1zGuE5O72weJACevoqTi3qWyNk71aBNB2sqNZUNNjTg3F0TxJO7qojgz0lfR7JaLogxhsjPLZkgvaCxNbRN0kOeRTH+o4455AprWYL7fX6JbpQl1ooUwcATUPpN3/xdzQI2fodrafdJBgDZ5efVDW3RgDRiTiDs2G99E3tLT3RO3duBS3TFW62ScACeXzy6oAD0bTl5jK8B+0Seq09pwS2lTmbz92z3PnUauLBrBdDG7Jk7ScziRtlY1jWq21ghpNJt7ZuDse9vfSPogAz2hvNpiq096m68PUFvzIHqs/aKgalG9mWiT5YY+UGUXU0Y6sHMqge7hBAiduEnAgH0S/RdQsD6b7xdT/pvaTIuAkNg8ACPQHapkrVFRdM8qWwUXQKHcemBW1BcUj0o9DmuXYch2vVGqlZVBcrN5WOuVOqpWOjipmuqFnvPa3eQPTM9AVi+qtqdP8AouqGZdNNgAzc5pk58DHlxV41bMsstYnotBAvqPrEy091mQ93EmJ3nD1Vez5uVa7MYDjHk19Ro6XeS70aRZ2hl2Q3AnIF5xfBIjMxmMljoLSDDaK7pgFxAn/uVdokfp3ruPObHGra9zpAdgMDjv3rzxs1y017gMf0yW8CzOfQr1dJgLnHPIDlP1SKrTi114yu0x/scfsgSGFktlO6O8Bic52k7cl12xkRfbmdvxHbku7JYmOaSW4zsJHUKv8ADmXTgczjedvO2UALvZOmNS//ALr/AJM3JmyiBeMfqz9BtSP2dsR/rNa9zQKrsJdt/tcN0eiZN0RLnXnk4jZOze4lNAeY09aBTtFSIMkHCDmxh/8AYqkVpfQ7O0OGPuMOY23m7vhUUsY47G8v/wAzKNrvPf5b0tsj6rrZUMTcFzIHIhu8bWvTulVglxGAvE47Bn0CC9lR3XvMy5w2bmhx/wBz3piN61vqXgDTxAOx23hHDeluk3F5AcIlzWxjtIkmeEr0DqgvnHKB9fqkluqB1YZQKoHkQxx+oQAwoVAC4/CMvMoHRRJtNdwGOLNhiXQelFqKbbWd4k5AZAnBuJOCy9n2zTe+YvVHnjnv8y5AB7GFziNsA54kfyErr0dXbhmBVpwZn3hv9GN5hE2izA1GmS0F5YSOLRE/6mhL9NWE0n0nl5hr4nE53SZOMd1pOWxDBC72g0Vq33gO67H1S2mvWW3R1RwuPMtJjDZ+rAQMZb6wvLvpFriDgQYK5csadnfhnaoslclWVFgdJTSo5ysBXcQD4ZUbOajwxuZOewDMk+S9FYLJfrBkf07OBAGBL3BpBJG6Oo3rLRmjHsF+A2dpzjcEbonR2DnuN6o95fwxPdkbMIMA8l2Y4ao8/Nk2YzpPLCYJEEnHLGHY80t9l9HsfSe4jvFwkjA+4zOOJcfVb6L0rrbxc0MxDZBlpNzLGLpgjPjBXHs+SKtoxP8AmEkD++qMNh92PQLU5wylofvOuvcMdmGweGEnpONOvXa83u8wSZJi4LufDZxK9NZ3SXEEHHbhkAEgcybVaZA/+scmFADuwgFsg8iu7ndzOZ+ZS+z06gH9PLcbv1j5rqm6uW5DM7GbzvcUxAmhTdtFoAP6/wD9K34TpoN52WzfxXlbBWqttdaWzmTAHiYdhPj3FOxpY3jFM5DaeO5pQMW6XEWgknOmzdsdVUS72ntdUVGm5Esj3Tsc47XDfuUUsZ//2Q=="/>
          <p:cNvSpPr>
            <a:spLocks noChangeAspect="1" noChangeArrowheads="1"/>
          </p:cNvSpPr>
          <p:nvPr/>
        </p:nvSpPr>
        <p:spPr bwMode="auto">
          <a:xfrm>
            <a:off x="1730376" y="-1774825"/>
            <a:ext cx="284797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p>
        </p:txBody>
      </p:sp>
      <p:sp>
        <p:nvSpPr>
          <p:cNvPr id="22535" name="AutoShape 4" descr="data:image/jpeg;base64,/9j/4AAQSkZJRgABAQAAAQABAAD/2wCEAAkGBhQSEBUUEhQUFRQWFhgUFxcXGBgXGhcXFRcVFRYXFxQXHCYeFxojHBUVHy8gJCcpLCwsFR4xNTAqNSYrLCkBCQoKDgwOGg8PGikcHBwpKSkpKSkpKSkpKSkpLCkpLCkpKSksKSkpLCwpKSkpLCksLCwsLCwsLCksKSksKSwsLP/AABEIAQAAxQMBIgACEQEDEQH/xAAbAAACAwEBAQAAAAAAAAAAAAAEBQABAwIGB//EAEAQAAEDAQQHBQcDAgUEAwAAAAEAAhEDBBIhMQUTQVFhkaEUIlJxgQYyYrHB0eFCkvAjchUzgqLxU3OywjRDw//EABkBAAMBAQEAAAAAAAAAAAAAAAABAgMEBf/EACURAAICAwACAgICAwAAAAAAAAABAhEDEiExQRMiUXEUYQQzQ//aAAwDAQACEQMRAD8A8PCu6sDWd4QoKrvCF59M9TZBEKIfWu8IV653hCWrDZBEKXVhrneHqpr3eHqimPZG8K7qH17vD1/CvXu8PVFMNkEXFLqwFpd4eqhtJ8PVFMNom91S6hDpHh1CzOmW7uqNJC3ihhdUuoA6ZaNnVaN0mDkOoRrIN4hdxWGIdtu+Errtfwu6JUx2je4pdWItfwnorFsHhd0SpjtG11XdWPbB4XdPup2seF3RFMLRtdVXVn2wbncvyp20bjyTpitGtxVqws+2jceSnbW8eSOhcTTVhRcdtbx5KkfYX1MQVaxl24K5duHVVQbI1lRZXnbh1Vy7cEUO0ayrlY3neFXed4RzSoLRqoXBD1bQWiSBzSW16Sc84YBXGDkZzyqIytWmGtwGJSy06Ve/bA4KrNo1z8TkmdHQY2raoQOe8k/AiMlQ0yvU09BtXb9DBP5Yh/HkeR1ZViQvUVNC/wAhYVNDyMM0/liL4JCSjbntmDmmej9Mzg/BVV0KgrRoxzcQh6yEvkgejo1w7IytcF5KzWx1M/RP7HpMPGRlYTxuJ048ql+w7BRZa74XclNd8J5LOjVs0U1azFcbjyXYrjc7kjocZ1q+CgpBc65vxftU1w48ijoUju4FFxr28f2lRHSeEuqBqyFR/DqprHcEuj4EBqhWGvduHVQV3fD1RTDgQFHQBihxaHbhzP2S7SmkHRdy3wiMHJilNRVgmlbZfdAyC10Xo6e85Y6Psl50nIL0FlpLplLRao5scN5bM0o2dG0bOro0EbTorlbPQUTJtJXqUW2iu9UpKoC1KxqWdMXUly6imFCp9n4IKrZt6dVKaGqU00yXFHlNI6L2hKqFd1N2BheytFHBeb0tYo7wXXjnsqZwZsertD/RlsbUaCM9vn6I0MXjdD280njccCvVDSA3O5Lny43F8NsWRSXQnVhVdCwFvbx5FX25vHkVjTNbRvcH8hVqh/IWBtrePIqxb2b+hTqQtkb6sKLE2xm88ionTC0CwrurMMdv6BQB2/oqCzSFFmWu39Fdx28cvygVouoYBKQvdecSUx0nUc1sSMUBZhLhuXTiVKzmzO3SGdlowME4s1HAIKz003szVhN2dWONILs1NHUqCwptR1EqDoOdQpqkW1chhOaqgTBTQXLqCNLFyWJUFi2rR4ICtTTiugazFICeszApZaKIIIKeWhiWVWLSDMsis8bXpXXEbivTaHqX6Y2kYFJ9MUofK39nrRDiIPp/yunItoWefj+s6PQaoblNSFx2jg7l+VfaRudy/K4+nbw71QU1QXHahudyVi0jj+0p9Fw71SirtLePIqI6H1ObqgagtY/xdAuta/xdFLiyrDbihpoPXP3jkr1z945I1YWBacb7vqhrAzvK9KVXF4DowC00WJJXZHkDjl3IPLM1NKDEtoOG1FUtIt4rmabO1SSG9JqMpNSyhpRm0xvTGzWtr/dIKerRamgi8Qq1m9bYFWaQ3p0UjAvXLyUXTs0ZrOswBDixWgCoEK5G1yN4QVWoOChxHsgOuEstLMUzr9EDXEpImR5nTbVn7O/5wwnArfTLc0LoKoG1QTORyxXZ/wAzzX/sPXNpcAutSNyFbpJu53L8q/8AEWceS4dZHdaCDRE5K3URuQ40kzjyKsaRZvPI/ZFSFaCNQNypZf4mzeeR+ypFSC0AK5WWrO8qas+IrWhWayrCy1Z3np9lYpnxHoih2K9J/wCZ6BG6Jb3Sd6DtdOZdMw66P9ITXR1LuALd8icqX3bLp0i/bA2bEdR0bP6o8p+6l27AXNK0uc+7TF4kxwE7zsCm36NkorshiPZwRIefUYdFgNG1KZlp89qBtul7RSqmnfZgCTPdHu3oBJEnYNpOAGSZ2R9Z1Ftb9JJBEkgEGDIOLfOT6KmpURGUG+DOwW0x3gmRqykJtUEYQmTK2ErJs64mle1kD+bYCV6QtVR8xIGHqAScuOS3rWsTihq2kdjRJ3ppkT/sDZYqxyDnHfMY8JWVaw1MQ8Hz3csFtafaTUPLHtN4ZiMuBxwOOS7Gmm1MRIwmCMY3wdmeKt3+DFat+RaHVKW28znC3D7wkbUS6peGwoWnQuk7vks3T6aK1wT6Yp4SlejB/VCe6WZ3Ckejx/VGfot4v6HJkVTR6FWGhca7geX5U143O5Lm6ddI0uKCmFxrxudyKgrN+LkUdCkd6sKLntDePI/ZRPoqRnCuF12Tz5lV2Tieaiy7KVq+yHe5Tsp3u6ICwXVg0Kw2tqg+jh8kw0a3JAXC11Zud+kHDza4fSUw0Y7D0WzfDKPkJ0i0RgsLEbmIMHP1RraV7Nb0rGFG1GmtmFSxtrODqoDiNwidwO9MRZ5aGAuDBgGyY5LplKNylesQ0p7NlKEULbUBfAGTRATOk/BKBi6PVM57qlmkUBWr3weOKLpsLHio0jygQOAQd7EgphZXd3ehOiXGxXpnRRqvdUa+5rIDwJhwkEzjlLWmMcRwV2qlTFFtNocSzJxwcCcTBGWKaPAIiD80vr2I7Fp8jMXhihdYC6YO9Na1LBCsoXUXWqYKGykjz+nHQwoLQliJl/JE6ZMtPp806ssMoEAe6Hc3QG/+3JaXUSFBSm2/QDcVhizFfgen3V67g7ksOmlo01Y3KaoLjtHB3JdC0Dc79pQHC7itV2kDf+0/ZRHRcNFEAaI3K9UFGpQdCgCB1fnzKlzieZT1/sRsP/kD+yOZVaMGzjHJDUcLQ3My0hG0G3ajh8Xzx+q2qokJ9HFEIoO3ICk6Uws7FFHXFcO6dPms9IUrtMuOez1wTKhSwQemf8v1B9AqSExRYKMmU6bo1xYXXSWgxOySJAJ3wkIquaQQBG6YMBH0dMkCIdjs/CrUzU6VAlpYWuTLRdO8yeMJfVtJOLmwDhnPyTTRUNZPElTRUXZVahuzWQJ2ptVohzZwSmuIKTRaVmVUIK0GAUU5+KBtxUkyVC+nQFSq1rjheB5YpzpJgFRzW5GD0P3SaxNJeYzAnyxCMr1sb2JkDctJeDBPjOhSC6FEIYWr4XdPur7Z8Lun3WNMLQSLOFWoWQtw8LuX5XQto3O5flFMOGhs448lFx21vxftKiKYuC4OG9dBy57O3cq7KNyrg9md3lLy4NlCrswTpBszC3Etu1G5sM+hzRVntIc8uBkOAPSPouRY/wCYpfopt2pUbudgtI01RlbUv2epsrk1oBJ7K7JNrMoZ2xfA19YAJHpHSwE8B6LHSekCQYMDIeaX0rKX+8QGcR57vRaKPtmEsruogNotLnFx2DGB5HpMJ1XtVyg0kYnukj+YxgsDYWZAmCcd8ZxzxTCpSpGmBfOGG0n/AIWloxWPJ1ixlU7CCDiNvQ/LcnVltsxiN2H2Smlo+mJxO8cFjaaJZiD3dhGWyZOxTJKRcXPH5PYWOvhE4LC1NSjReku8A4jHr/MeSb1yspJrydMJp9QvrBL7Y7AphWSnSDkohN8K0U+6XE5YD5z9FrVz9UJQrkMIDTiZmQBsGG3Yr7QfD1CqRzpqjcBWAse0HwHmFYtPwO6fdRTHaNrqsNWHavhd0+67FqHhfyH3RTC4mtxRcC1t3O5KkqYrQPrm71etG9QNG5dBgKng6IHt4c11rBvC51IU1A4ckcHTOg/ilQwtLhvAPy/KZdnHBLNJ0blSnUGWR/nr0WmNq6M8idX+B/ZH5Jk+oQwx5ZY4pNZXprTxGJwHew4Sro0T4B/4c5zZkCMhtw2oEWepezwT6yuBB49OCX6SfcEj+fz6pqT8EJUrOKViMYuA8ytm6PnJ7eZSYVTdEkyfnsn+bQo20OugDMY9MT5rTRi/kL8DGrYHA59fkhzZ6h7uw70NVtTsO9u28Rl/Nif2ZktB34qHcS1NZOAtl0fDO9nBx8iThzlOBUlonaFi8YEHd8lpXMNA9FnJ2VBagtZ6UW5yZ1HJXXbedASQ5PhrRow0DgrNNS6/4eqsh+5vP8KLIogYpcUuv8I5n7K+/wCH/d+EWKiBi6AXPf8AByIUBd4Hcx907FRpcUXN8+B3T7qIsdAXaRx5FWLS3jyKkKw1KkVbILS3+AqC0t3hS6pd4JUh2yxWbvHND26mKjCJE5jEZrcsG5VqxuTXHaJfVQJoW2SIOYw+ycueTAG3A/WEns+hnutINEYlrnuExg0SeeEcUSbQCWkzH1w5ELpq+owU6TT9DRttny2emBKwtdQEEnERMbAMvTclzLTO/AHLphzXVKtLrpm6CHHiYJ+qetOxfJao5qWNzjeIjgMDESJ3SNmfNdWbR7iHbgQ0bBgMZzkcOKcWdt7vExjw8jG7Bau7pZdEDaP7YPoQPmnsOONeWK2Wfud/LrBOInb58Eysctbjjh8tvJZWkgsj9Q279/Qx6oCjbMM9pjyw+ZJ6KGmzS1HwH1K0kR5eUiB/yiq1TDNJza7x2cBxkZbsMYRja8tB6fQqZKioyts5rvWVCibt/YSW+ogn5hcVXpvoUtdQfTdmZIw/UC0g8ieSFC00RPJr0XX10Hod98Eg3cOB+6oPfub1WGprsFhyu+hNY/wt6roV3+EcyPolqPZBYeug9Cdof4B+78KxaHf9Pr+EasVoLD+KiF7Sf+meYUToLADWPhPRQV+BVhQlXRFkNfgeSsVxx5FQLqEqQWzk1xx5FQ2hu0xz+y6DZ2SmeiNBuqVW32kUx33TgTd91scTHIqox2JlPUbezlgFOlUqPwqVGgAbWskGOBxk8cNi8baWd28Nq+mabszadirFo74Zgdt6Rkea+dUWTThdL+tHPH7N2KrPUuguvRgRtOflh7pBz2hEWe0NEOkGZ6CBPHEIe10y28IzLY9AR9RyCHa4BoxxnDHYN4+vBaeTLqY+s9txxOGOHG7AHlh80XabYJGJ7ovnjDSfnA9V5mjWIwbGOzxSeO3Ba1bV3jdGyI3kuJynKI5KdTVZeDN1q7hBzOM+eQWDiBP9uHMT0xQFarJEHYPmQY3+fFXVqm5xkj0II6Z+soSJc7NGViajd04+WI+SdazCB/JSuw2Q4O2/YR8gOqaUqOXRZzaNMadEazanfsPWItBEGIcTwF0k/wDiErqtgJp7FUw2pXqkEm5qmxsvEOeTyZzU43bKyqohntPoUNY2s3JwF4cTkV53BfTdNWIPsVSIMUy4EY+6L2fovl1Sm4GJHL8pZIdtBinymahXzWPe3t/afupef8PI/dZas22RuF2EMKjtzeZ+y7Fd3gB9fwjVi2RvIUWWvd/0/wDf+FEajtCzHhzXQedoB9fwmdj0FUfsujjn6AYp3ZfZ+nSxqEXvijowZ9VooNmcskYnl7NZKj/dYT8uZTWhoBwjWGCcmtxcfIL0Rs5lpaLrHYBxgHjdYRyyyTmx2WjSB7wLv1OmSTnmc/IYLVYkYPNL0I6Psy9rCQBSgSSYc87xuG3ajdD2IBsyTeOZOxu3YMYn/UtdMW4m7TpPxOZEZEhoHCTJn4VvZNFNnEkwANn28lolRk3+THTb2EMp4Q6+XRHgcxvV5/avn1npQIXudQ3tNQxIYy4QTMgXb3rJqftXmbXYrlR7dziOuCyym+ET2uxzMDH+YpNV0cb0FerNJZPs3VTGdGksaZ5N9JwjZhA+c/Nc02OwgO9DHlOGWa9S+yAnJW2wN3K/kMviPONsriC6McsUbZ9HTF7ADZx8/QJ12Nd07LCl5C1jSBrPZoRbaa1p0F05mCxbN4xF9pcvceyVlDbEJzqF73TtE3QOg5Lx3Zb72tyvEDyBOJ9BJ9F7vQlrpCzgO7uL4B3F7oHJa4l7Mf8AIfo30toYah4YSJpuGY8J4T1Xm7JcFMCo3CSL7hLT3j3STgDEL0zNK04BJwESYwA24lJtD0zqQyCb4AIiZgnMbt+yF0HKKLToRrydVh1b58Al1fRVRpgjyjb5ceC9s/2fuC9Qe1uRLXTccdpG1hPDBAWl+Nyqy4XZNdEO4tdkeh4SocEy4zaPIOpEbwVYYvS16cCHND27J98D194cc0srWUGbl5p2BzKh+Q+pWbxv0aLIvYvuKK9XX2Ma7i0PPOBI9VFNM0tHsNG2QPL5eTSbdADRdvkyTj70ZZHanNlsLJLg0NgR3cDP92aE0XUYyztkiXd8jaAQIEZ4NDR6JpRu6sumQAS4jhicV0nGJW2EPtlSZNxrWySTi4AxM+Y9Uyr6OYCAG5QMzGOOU+Sz9m6ALDUdEvc6oeEkwOQC2tbrrHPjEBzh5wbo+SAPPtpB1pLmiBedd/tZ/TaR5kuPqvQWdgDC5xMYuJ4DH5BI6VA34bIusDZ9Y+iJ05YtXZ3S92MM25H3v1eEO5IAH0O2cXSDWLyDuLHNy/1VKn7Ul01Tiu6c4aD5gBs9J9U/sujCx1npvF8OpvBBJEOI1jgDOcpX7S2IsqA4mRtzw2FZZPBvhf2FFNq11ErijuR1Ni5bOygI2VULKU1FJTVBOxULhZyr1KYamVDRQUkACmqqU0W5kLCoFAzbQtgvmo4ibrHR/c5rhziV6T2el9Bpu5FwvGJ94nDbGPVLtFWQs1eBcSHvujZfaGNLsNxPJE+y+lIpEXHkh2OWEspn5yu2EaR5+WVyHIi6QRPeMg7jj5bV5iyl+rIDiLrn0+7m2DOBGMRC9ENJUy52YyOI4fDO5JbFGsrQQQKpcN3exw9AFoZDPRmkqb6LC5xvXbxMHE8cIK4q22nUpkETuDhgZ2xs+e5FaIszRSa0hsgvzA8boz4Qt2tEN5Y+cbUAeUsdhLm36TxVbJ/puIJHlPeHAFE06wLrpdcd4andI558Ed7L2RrqTzAnWHEYfoZIkYpjVsVNwc1zGuE5O72weJACevoqTi3qWyNk71aBNB2sqNZUNNjTg3F0TxJO7qojgz0lfR7JaLogxhsjPLZkgvaCxNbRN0kOeRTH+o4455AprWYL7fX6JbpQl1ooUwcATUPpN3/xdzQI2fodrafdJBgDZ5efVDW3RgDRiTiDs2G99E3tLT3RO3duBS3TFW62ScACeXzy6oAD0bTl5jK8B+0Seq09pwS2lTmbz92z3PnUauLBrBdDG7Jk7ScziRtlY1jWq21ghpNJt7ZuDse9vfSPogAz2hvNpiq096m68PUFvzIHqs/aKgalG9mWiT5YY+UGUXU0Y6sHMqge7hBAiduEnAgH0S/RdQsD6b7xdT/pvaTIuAkNg8ACPQHapkrVFRdM8qWwUXQKHcemBW1BcUj0o9DmuXYch2vVGqlZVBcrN5WOuVOqpWOjipmuqFnvPa3eQPTM9AVi+qtqdP8AouqGZdNNgAzc5pk58DHlxV41bMsstYnotBAvqPrEy091mQ93EmJ3nD1Vez5uVa7MYDjHk19Ro6XeS70aRZ2hl2Q3AnIF5xfBIjMxmMljoLSDDaK7pgFxAn/uVdokfp3ruPObHGra9zpAdgMDjv3rzxs1y017gMf0yW8CzOfQr1dJgLnHPIDlP1SKrTi114yu0x/scfsgSGFktlO6O8Bic52k7cl12xkRfbmdvxHbku7JYmOaSW4zsJHUKv8ADmXTgczjedvO2UALvZOmNS//ALr/AJM3JmyiBeMfqz9BtSP2dsR/rNa9zQKrsJdt/tcN0eiZN0RLnXnk4jZOze4lNAeY09aBTtFSIMkHCDmxh/8AYqkVpfQ7O0OGPuMOY23m7vhUUsY47G8v/wAzKNrvPf5b0tsj6rrZUMTcFzIHIhu8bWvTulVglxGAvE47Bn0CC9lR3XvMy5w2bmhx/wBz3piN61vqXgDTxAOx23hHDeluk3F5AcIlzWxjtIkmeEr0DqgvnHKB9fqkluqB1YZQKoHkQxx+oQAwoVAC4/CMvMoHRRJtNdwGOLNhiXQelFqKbbWd4k5AZAnBuJOCy9n2zTe+YvVHnjnv8y5AB7GFziNsA54kfyErr0dXbhmBVpwZn3hv9GN5hE2izA1GmS0F5YSOLRE/6mhL9NWE0n0nl5hr4nE53SZOMd1pOWxDBC72g0Vq33gO67H1S2mvWW3R1RwuPMtJjDZ+rAQMZb6wvLvpFriDgQYK5csadnfhnaoslclWVFgdJTSo5ysBXcQD4ZUbOajwxuZOewDMk+S9FYLJfrBkf07OBAGBL3BpBJG6Oo3rLRmjHsF+A2dpzjcEbonR2DnuN6o95fwxPdkbMIMA8l2Y4ao8/Nk2YzpPLCYJEEnHLGHY80t9l9HsfSe4jvFwkjA+4zOOJcfVb6L0rrbxc0MxDZBlpNzLGLpgjPjBXHs+SKtoxP8AmEkD++qMNh92PQLU5wylofvOuvcMdmGweGEnpONOvXa83u8wSZJi4LufDZxK9NZ3SXEEHHbhkAEgcybVaZA/+scmFADuwgFsg8iu7ndzOZ+ZS+z06gH9PLcbv1j5rqm6uW5DM7GbzvcUxAmhTdtFoAP6/wD9K34TpoN52WzfxXlbBWqttdaWzmTAHiYdhPj3FOxpY3jFM5DaeO5pQMW6XEWgknOmzdsdVUS72ntdUVGm5Esj3Tsc47XDfuUUsZ//2Q=="/>
          <p:cNvSpPr>
            <a:spLocks noChangeAspect="1" noChangeArrowheads="1"/>
          </p:cNvSpPr>
          <p:nvPr/>
        </p:nvSpPr>
        <p:spPr bwMode="auto">
          <a:xfrm>
            <a:off x="1882776" y="-1622425"/>
            <a:ext cx="284797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p>
        </p:txBody>
      </p:sp>
      <p:sp>
        <p:nvSpPr>
          <p:cNvPr id="22536" name="AutoShape 9" descr="data:image/jpeg;base64,/9j/4AAQSkZJRgABAQAAAQABAAD/2wCEAAkGBxQSEBQUEhQVFRQUFBYYFRcUFBQVFRQUFxQXGBUUFxcYHCggGBolHBQUITEhJSksLi4uFx8zODMsNygtLisBCgoKDg0OGxAQGiwkHyQsLCwsLCwsLCwsLCwsLCwsLCwsLCwsLCwsLCwsLCwsLCwsLCwsLCwsLCwsLCwsLCwsLP/AABEIAQIAwwMBIgACEQEDEQH/xAAcAAABBQEBAQAAAAAAAAAAAAABAAIDBAUGBwj/xAA/EAABAwIDBQUECQMDBQEAAAABAAIRAyEEEjEFQVFhcQYigZGhE7HR8AcUMkJScsHh8WKSshUjwjNTc4KiQ//EABkBAQADAQEAAAAAAAAAAAAAAAABAgMEBf/EACURAQEAAgEEAgICAwAAAAAAAAABAhEDEiExUSJBBGEUQhMycf/aAAwDAQACEQMRAD8A9VQTkEAQTkEAQTkEAQRQQBBOQQNKBToQQNQKcgUDUITkCgYgQnppQNQhOQhA0oFOQhA2EE5BA2EkYSQaySKCAJIoIAkiggCCJTSgKCQKDkCQKBqAbwgag4oCUFWp7QplxbmEwCOBB3g6FWM1kAKRSSUBpQKegUDU0hPTVICbCehCBhQhPIQhA2EkiEUGokiggCSKCAJIprjCBpN/nyUb3X+fngqu0doNp2MS4WF9w1MCwXKbY7YhlmlpMkAjNliNbCZt6qB0+JxeRxuNbdIvItfyWZX7QhhuWlpAMid4kDrHGNfLgNr9pH1AIn7Wa8ZQBBFpMT6hy5mvj3VXNYXZvtACTla8yWj+kTlE7lGx6LtDtuA5wa2S38PeEXGoERr581zVftFVrOJzuDW2hpNmjkI4G5lc0w1AIAtabwb7jvGidin5KggdBJbYnpacoPIyN169SdOi2f2jdScD3i0RMO4m4mY/Zdfs/b8tzF4gCwmRMkA8hYea8sxOMkOAbLpHegMdlm7XNb3SdO8AJA8BBRxzg0gSIm99xBj0Pkp2ae5YDtJSc5rHOEuEtIu0iN5+7dbdN4IkaHgvm9+0nWvpzGnEeQXSdm+3NWhDSc7PwmJHS3T5KnaHtySxNkdp6FeA18O4OsZ4LalSEgikgagnIKQ0oQnIIGwkikg00kkkASSSQBUNs4v2VJzrWG+w1i58VaxNbKJ5E+A4LzHtxt72ncBBaGTa0umY8AB4kqLRR272kc4Fx+04WN8rWtzCo0DiQWW1GbcuCxu1C6A3UmPPSPnelVxlRstkgOMgHQndaddb81o7I2FIJc0nOLGPs9M1vVZZZSLY47R/6fUcwOeYMAho1IzAEW0NyYVitgMhzsP2YtM6DdBmP0J4X67YWyHVO6/vEAiTJnjPE8/3XQU+yQgh1zaDvi8jVZTK1t0SPPmUjWaSJEzNyTPx+HNVcRg6gLXOAOo0IjhPD9l6G3YTaQdYEd6R5DwWdicGNNxF983+fNZZZ9K849uRq4QPbIBa4RO/fpy/kJ2Fwe8tB4xIjnHj6LoG4EA2g9eCkGEDZ5ql5V5xON2vsQEZ2CNJHPhHFc33qbrgjTXevS62H1B+TH7LF2hshtWQRB3EWIW3FzfVZcnD6ZWEql7ZMNjQxBJjjuaP18up7P8AbGpQqNY9xeyYIdqI0Pv8Oi86q5qFYtduPmPir1XGtytIHecDmM31MNHAW8fBdU8dnO+kMBjG1Gy0g6aaXAIPkVYXjP0edqTTq+zeZaYAuABFhc7gPGy9lpPDgCNCFdAoIoIAgikgbCSKSDRSSSQJBFAhQMDtdVy0c2kEX4Tb9Y8eS8W7Q44uebandqd0j4BekdtNsGnLBmvIylrSHCNWm28cd/ReaY3DvqFryGjOYaLzJvaefDRVt0mH9l9je2car7taYbP3jv3Ra67zC4INiBz/AGUezMCKdNjBo0AeW9a1JsLzeXO5V6HFxzGNns9Qbc7wQt81mgXIHU8FxLa5abTwT6mLJHzM9Vphy6mjLj3WxtXK7NpBBHjePeuYxQBgDcBPX5hS16nMg8JlVKsgH4LPPLqq+OOjQBpzKgrPU1FktJuqeIngsqsgqvVap8808zKjqXVozyYe3sAKrZN3N0PTQHlpZcYWOgg6gzB1g2kcvivR3slcjt/DZK2YgQQZtugyBfUj3rt4M/6uTlx+2fsqqRUsSC243aXX0b2VxjquGYXiHAQRzG42F181UnFr76ixvaNP1X0N2AdOFaQIEW0E84Fgupg6ZApyCkNQTkEDUk5JBfSSSQJAhFAqB4729blxZa2O+L7jESdBaMs/ErP7PNNavmdowQLeUfhtu53uVudv6eXFEaAtkmBJJDpgxItI8eGmZ2KoQXT1N9DJt8VhzXWNa8U3lHWBsFSAyk9SspgCXLznon4WiJv+vvlW8Rg2bgGmN0k+6N4VGtjWgW+Kq/6pH3p5FaTKRWw5uEJNyJ362ExrvKDsLJifT4qGli5c4jgfNBtZwB3mPco7Ld1+nQbkk6WN9/QeSxsQASY+QlU2oCyJvGiyztFvHqZUWdXhG5PKxVpX0VavQjclT2oybGT1UdfbDJPDikwqmWWJhprF7SYXNTmLhbft2uEtII81DiqQe0g7wtcLZdsc+8efMw3+44cyJ1sNPdHiF7x9HRP1cakBrQ7MfvAbgAALECLmwXjDmZC4g3Ze43h2vqPJe/8AZd4fhqdRoj2jGu3bwOHgvQxu4461kCigrAIIpIGpIpILySSSgJAooIPNfpLpgVc5mfZuA4QMt+suPg3mszseyKGb8bifVdl9ImANTDAt1D2gmDZru67S+hm3LeuK2bV9nhadI5wRIc7KA20lwa7NM7tOO8Lm/Im5pvwXV23cTjC1shpJ3WMeeixsTtN/KeGdh9A5Y1esHPgWG/4c1LTqtbYS5wGguB14BYTCT6bXO1S2hteuJIa/rlLvUKlhe0byO9x6Sr2Nx7R9+nJ+6HXHkCPVZNXENP2g0jiDm8Z1C06P0p13fl0vZnaJfUIN7WW5WBAcbxELl+yORleSSG5STZzoiNAASfImxXS7U27QLYZ7VwjUUKoHm9oXPljqunDLccTXxjml4525KrV2ZiCcziWi1i4B99+QmY5kRwVypiAHlzZBabagidCFVpvc90AE8gY83Lo456c2dm1vC7Mc2e83zBPkPihWwfEuJ8B75WTV2jJADKduTpj8xuStGk54Y15BDTzLm67wbhXuGXln1QKbDTdLS6/MQfCFr0MRPL1Wc3EBwg6/pxHEJ1MZre8KmU9rSsrtAzJWMffYCOBkx758l7l2Baf9Ow2YRNMEflMlvpC8O7QNe11JhMtJOSAJa5xGZpM6Ehvmea9/7Ovb9Vohj2vDKbGEsc1wzNYARLTC6ePwxy8tIoFFBXVBBFAoAkkkgvJJJKQkEkkFPa+E9tRewGCRLT/UDLeokCy8bpUnsoNa6cwqVhlJmJcSBO/Q33r2Ta7Khou9l9sXA/FFyzqRPjC8tx49pLmnWo4tOu+RM+7gubnum3FPtymIrOaCAO8TbgOak2fhHO7rs2WJOozni5dNSwbZDnNNtbS3zAt4wrVZtJ47rSfy39yynI1nH7efYvY9cPcG03FmaQQIYYmLm0jMfNWcPs3uBrsofO4yQOEiy3cXhTJDaT55gmFNs3AgGXCXbm755/hHMq95LpWcUlVtiYPLi6NE3MOe633BlyzyJkeC9I2tSmm2AAI3QsHYeBHtXVNXxDjuk7hwAAaIXT4kSyD7rLmyy6tuvDC4x5Dtyj7PFgZYbWAg7g8GI5SCfGFcbhhRAIYL2kkwZ5bt62+02y2uaSRK52mC6A8F0aXExzBsevvV8M+zLPDWW1Stsmm9+bLE6hr7TvNwrlXDy0NOgGk28VN9RE2zD56p7aMCYeeRLWRztmlXud9s5j+lX6g0NUbaUEK85xjcOnxN0PZiLKtzOnSltLC+0FPi149f4C9U7B4cNwYcPvveT/6uyAD+yfErzuie8F3/ANHeIzYMt/7dV7esnNPmT5LXivyZ8k+O3ToIoLqYAgiUkAhJJFBcSQSUhJJJKApXmuO2f7Oo9nCo8j8pMj0K9JXIdo6UYiT95gPjJH6eq5/yMfjttwXvpk4U5EMVgKdUS4wOmp6qri3wRNrE+oUAOYj7UHU7hv47/wBVwyd3bF3CbHpcLDedPBWcVkY2RuGgFrb0KNQOaImByiFnYiux9ZtN0ezEl43OAvl6THhKvb7TjJ9NXs8f9vOfvnMPynTzWrjNqDLHBcRt7tUxhgOEdQAqH+ul8X3KJKtcsd6dDjseHZmzePeuXLXU3yb05EEasP8AVwHNU9sbdFLLqSdzRJ6lHBbdY9psRIuCI/lW6LJvTK5y3TfpzG4gp3tJtp6rN2NjjGV28WJ4LQaCCfkwqWLSonNa0Eu3qBp14TZLaVwJ0m6hFTvAbot+qmMsr3S5YM8req9D7AYTJhMx1q1Hv8Jyx5tcfFcC0+i9X2PQLMPSadW02T+bKM3rK6+Gd9sOS9tLaCKC6WBIIoIAigigtpIJKQUEkkCXN9r6f/SfwLmn3j/kukWV2loZsM7i0hw8DB9CVnyzeFi/HdZRweMeDqOSZgWgg9bjnzTK9U3PLxnkoaVeHZbxv4m37ary474uY/HBjSBE8hy3+Wqz9hYEYgvc/QjKANeZnyWLt3GicrY10Ayyd5MKzhO0HsqBbTb9kAF3Eu1tx1t8Fthhb3RlySeXLbf2cynUe1xzuGljxgcrn3rC+svYYa4iN2oHQrWx2OLy4nvEiCRun7NzzGnJZbGF7mg2aS0ExaJuecfou7HHU1XFllu7iB1dxJJJJ4rT2bjwCM5m953Wsff5LN9mRJh2Qk8jB+Qo7jy872VrjLNKzKy7d5UqAtDmkSNOY3rSweLa5vOOJt4Lz2hjHNBva1jMcP0V7ZW1HNqAGwPOVy5cF06Mebu7LFVL/Pz/AAow468NE3PmAI8VHSeIv5eKxkXrVwDczmg6FwnoTBXsRXlPZXDipiaTd2cE9G973NXqq6+Hw5uTySCKC2ZgkkSkgCSSKC0kkkpCSSQQFMqMDgWnQgg9CIKckoHkmPYWPc11i1xB6gn4KhTq2dwmI0Mnn4rpfpC2eadX2rR3amvJ9s3nr4nguObUkEDevMzw6bp3YZbjmtv4yKlgANBA8SetlkuxbnANA7oMwbySIB8JPnvXTbZ2cHt0uNDz+QsPD7JL9SQOAMLs488Zi588bclXK1tiQT+8q1hsbl0I6ESFr4Xs60CS70Wg7ZzALOHooueNaYcdc4/Fl4gmRwDbeigLyPuyOcaLqGYZoF3DwhQVNn03cT0Udcibx325HEOb92Wk6gj3JlGmZnx48Piuqfs1sQAFnnChrxA3q05ZYxuFlbuCeTTHTenUxryUVAw2ysYSmXOAaJc4gNAuSSYAHiubTa12/wBHGEJqOqHRjY/9naegd5r0BZvZ/Zn1ag2nbNq8je869QIA8Fort48enFzZXdFBJJXVAoIoIEkkkgtJJJKQkkkkCQSSUCrtTANr0nU36OGu9p3OHMLxba2Afha7qbxcG3Ajc4civc1wX0pY+i1tOm5uaqTMixYz9Z4Fc/5GOOt1px5WPOsbirbrqHDGL7j5dE/EUZ7zbtnX9uKlouDhHLRYSajbe+6GribW/dZeIeSbrp6GBaRqPnd1SqYClN/f71O5itq1yzfn4q5TeRdaeIwNPdp4KF+Gap6pUdNio/EEFQVWSZKtOo97VEthTLrwpf2GFMC62dnbX+oup1/ZteSS0B090EXcCNDEieZWdhKWYidE3tTSc6i3LctdMcRBFlWX5yJs+L0zZX0jYarAeHUz/c3zF/RbVPtPhHEAV2ydJD2+paAvnLDYnmtFuLmF0XPKOd9I06gcAWkEHQggg9CnLi/o8e5lJrHk94Tfcf4XZrTHLqm0CgUkFYFJMNRJBdQSSUhJJIICkgkgDzAXiH0t4ss2g8a9xhHRe11jdeV/SzsgPxtGpH/UDWHoHSfQkeK4uTOXPv4Xw3vswuy2Fe7DOdVHdqOzMG+IAzeMJGhlcY1XY18MGtY0WAEDwAXO7Vw5Bn5K55ybrqvHqMg4st1tHIpmIxcjgeNvkKSoeIlVquGBuDHuW01VOqxRbVeX5SQB681d9rGirmgM0yPVGQNPWytdfSvVUjHyfn5/lSalQA2U9ASeSrkmTa7gxv8AmNydtC4CkpDgo8XuWNa67MV2z2vqBrhZ9gRq124g8JsQm7K2I/6wxpMtz34wL+q2Nm0c1dg4EuPQA/rHmtXDU4rg/wBQXThlelzck1XV4buFuX7sR4Lr6NUOaHDQj5C5NXsBtH2YykS31Cniz1dVm6FAqLD4lrxLSDy3+SlXUg0NSTkkFpJBFSEkkAp6dFZ58kxETWEqQtyjmpg1RVlyZ82WQzq7lznbnB+0p0TF2uEeBmPGI8V0rgqO3aROHkCSwhw6tOYeoWPlfC6u3N12zl/KsnaFGV2O1dmgMbVpj/bcBp9wnd04eS53FU1nnjcctV3yzKbjjcVhisx9M7x5LqMZRklZj6e4haTOxnlgxsvBvokMOSf4WsaKjdSV+tXoUW4fiJ4Cyv0qMAwi2irFMQFW5bWkKk2yirNVhaWzNiuqQ6p3afDQv+A5/wApMbldRGVkiHYWBytdVP3hlZ+WZJ8YHkpMLTmtPArVxxgQLbhyChwFKBPFdOfxx6XLld3bRzIuKjBQcVgokbUIgg6FaWH2q8ameon91ks3qxSCvM7j4G23av8AT/8ASSywktP82Q69SU6RKmp0I5qaFbk5/rERtpwnhJzgP4KYK4Ol+l/8Zhc3ehz9FE4I1HGbj5802VWpVn01Abtc3xVms1R0mWPRQH7FePZ5bQLRqI4RwVHa3Zhr5NI5Sfuuu3wOo9U/Z5LHPO4ZZHEXW+1siQZBXZh08uPyi2OeWN7PKtqbCq05zU3R+JozN6y3TxXN1xC9wrsWRjsAx/2mNd+ZoPvVL+L6rb+R7jxwuTQCV6dV2FQ/7NP+xo9yYzZlFulKmOjGz7lH8e+0/wCeennNNjnGGguPBoJPkFo4PYFd+rcg4vt/86+5d3ppZNVp+PPuqXnv1GLgNhMp95/fcOIhoPJvxlXa7rK08Rqs3EV5kDcJJ4BbfHCMrbfLNxTpMDxU+DZaEMPQkAnU387/AD0VljIXJllcqhFMIEqR4lNDFUOpfp+itU22ChYyJPAFWadJjrjKTxbE+YuiEgCSP1ccXf3v+KSbg7cl3IeZ+Eeqb7OdS4+OX/EBQ53nQAdbg+4jyTvYk6uPhb1Gvkps9iUsaLmOrr+pSOJGgkngBf11TWUGjdf39RoUTWaLSLbhc/2i6dg175MkR8E2VDVxQzDgbToJ4cj1UwaqXtQHhQUDcqw4LlO0Xayjg3ZXS+of/wA2QXAf1SYan2NmqyzhxM/2g/q4KzgsblGUGYjrBAj3rG2HtpuKoe1AyklzcjnNzNJcInqGg+JV/Z+Dc1pIIknygwpmVwvZLXdjmkXBVepWpnfHmFBTL26wRvupQ5rtQAeC7ePlmf8A1CpVycQqdUBaVWi3cqtSiFqM9zgqmKxRGiu4lsC1gsnEtvdYcvJ09oKlWs551ViphxlPNp/xKazK0idToN56DetBtA7zvFvKy5blalWNOAoHBcRjqtb2ri2tVBDnAd90AAmBEx4LQ2Zt2sy1ZoqD8TYa/wAR9k+iaQ6bIntYqtDatJ33svJwLf29VcZiae57P72/FRoGoIY4/wBJ9ylZhWuaJaNPmyrbQqB1MtBBzQIBGkyfcpcPQMCC5ttCRA6BphWgn+p/1v8AB0DyCKAa/wDH/iP+KSnY7ZickkqCjiD/ALkbsptu0O5S4FoLTImDbl0SSWn9RV7Qj/ZcvPdqY2oyMlR7dfsvc3dyKKSz+0sKptjEEwa9YiTb2r43c0qFMGSQJO+BMpJK3tC9gzDxFui9A7M1XGlck9SSkkovka9RUcSkkqwOwriRdOqJJL0cP9YM7FrJeO8Eklw5eRbptETF+O9TD9QkkqXyl56/7dT/AMj/APIq1SaISSU1CwxohBrBOg8kkk+hfpNFrLZpiwSSUTwJEkkkH//Z"/>
          <p:cNvSpPr>
            <a:spLocks noChangeAspect="1" noChangeArrowheads="1"/>
          </p:cNvSpPr>
          <p:nvPr/>
        </p:nvSpPr>
        <p:spPr bwMode="auto">
          <a:xfrm>
            <a:off x="1730375" y="-2746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p>
        </p:txBody>
      </p:sp>
      <p:sp>
        <p:nvSpPr>
          <p:cNvPr id="22537" name="AutoShape 11" descr="data:image/jpeg;base64,/9j/4AAQSkZJRgABAQAAAQABAAD/2wCEAAkGBxQSEBQUEhQVFRQUFBYYFRcUFBQVFRQUFxQXGBUUFxcYHCggGBolHBQUITEhJSksLi4uFx8zODMsNygtLisBCgoKDg0OGxAQGiwkHyQsLCwsLCwsLCwsLCwsLCwsLCwsLCwsLCwsLCwsLCwsLCwsLCwsLCwsLCwsLCwsLCwsLP/AABEIAQIAwwMBIgACEQEDEQH/xAAcAAABBQEBAQAAAAAAAAAAAAABAAIDBAUGBwj/xAA/EAABAwIDBQUECQMDBQEAAAABAAIRAyEEEjEFQVFhcQYigZGhE7HR8AcUMkJScsHh8WKSshUjwjNTc4KiQ//EABkBAQADAQEAAAAAAAAAAAAAAAABAgMEBf/EACURAQEAAgEEAgICAwAAAAAAAAABAhEDEiExUSJBBGEUQhMycf/aAAwDAQACEQMRAD8A9VQTkEAQTkEAQTkEAQRQQBBOQQNKBToQQNQKcgUDUITkCgYgQnppQNQhOQhA0oFOQhA2EE5BA2EkYSQaySKCAJIoIAkiggCCJTSgKCQKDkCQKBqAbwgag4oCUFWp7QplxbmEwCOBB3g6FWM1kAKRSSUBpQKegUDU0hPTVICbCehCBhQhPIQhA2EkiEUGokiggCSKCAJIprjCBpN/nyUb3X+fngqu0doNp2MS4WF9w1MCwXKbY7YhlmlpMkAjNliNbCZt6qB0+JxeRxuNbdIvItfyWZX7QhhuWlpAMid4kDrHGNfLgNr9pH1AIn7Wa8ZQBBFpMT6hy5mvj3VXNYXZvtACTla8yWj+kTlE7lGx6LtDtuA5wa2S38PeEXGoERr581zVftFVrOJzuDW2hpNmjkI4G5lc0w1AIAtabwb7jvGidin5KggdBJbYnpacoPIyN169SdOi2f2jdScD3i0RMO4m4mY/Zdfs/b8tzF4gCwmRMkA8hYea8sxOMkOAbLpHegMdlm7XNb3SdO8AJA8BBRxzg0gSIm99xBj0Pkp2ae5YDtJSc5rHOEuEtIu0iN5+7dbdN4IkaHgvm9+0nWvpzGnEeQXSdm+3NWhDSc7PwmJHS3T5KnaHtySxNkdp6FeA18O4OsZ4LalSEgikgagnIKQ0oQnIIGwkikg00kkkASSSQBUNs4v2VJzrWG+w1i58VaxNbKJ5E+A4LzHtxt72ncBBaGTa0umY8AB4kqLRR272kc4Fx+04WN8rWtzCo0DiQWW1GbcuCxu1C6A3UmPPSPnelVxlRstkgOMgHQndaddb81o7I2FIJc0nOLGPs9M1vVZZZSLY47R/6fUcwOeYMAho1IzAEW0NyYVitgMhzsP2YtM6DdBmP0J4X67YWyHVO6/vEAiTJnjPE8/3XQU+yQgh1zaDvi8jVZTK1t0SPPmUjWaSJEzNyTPx+HNVcRg6gLXOAOo0IjhPD9l6G3YTaQdYEd6R5DwWdicGNNxF983+fNZZZ9K849uRq4QPbIBa4RO/fpy/kJ2Fwe8tB4xIjnHj6LoG4EA2g9eCkGEDZ5ql5V5xON2vsQEZ2CNJHPhHFc33qbrgjTXevS62H1B+TH7LF2hshtWQRB3EWIW3FzfVZcnD6ZWEql7ZMNjQxBJjjuaP18up7P8AbGpQqNY9xeyYIdqI0Pv8Oi86q5qFYtduPmPir1XGtytIHecDmM31MNHAW8fBdU8dnO+kMBjG1Gy0g6aaXAIPkVYXjP0edqTTq+zeZaYAuABFhc7gPGy9lpPDgCNCFdAoIoIAgikgbCSKSDRSSSQJBFAhQMDtdVy0c2kEX4Tb9Y8eS8W7Q44uebandqd0j4BekdtNsGnLBmvIylrSHCNWm28cd/ReaY3DvqFryGjOYaLzJvaefDRVt0mH9l9je2car7taYbP3jv3Ra67zC4INiBz/AGUezMCKdNjBo0AeW9a1JsLzeXO5V6HFxzGNns9Qbc7wQt81mgXIHU8FxLa5abTwT6mLJHzM9Vphy6mjLj3WxtXK7NpBBHjePeuYxQBgDcBPX5hS16nMg8JlVKsgH4LPPLqq+OOjQBpzKgrPU1FktJuqeIngsqsgqvVap8808zKjqXVozyYe3sAKrZN3N0PTQHlpZcYWOgg6gzB1g2kcvivR3slcjt/DZK2YgQQZtugyBfUj3rt4M/6uTlx+2fsqqRUsSC243aXX0b2VxjquGYXiHAQRzG42F181UnFr76ixvaNP1X0N2AdOFaQIEW0E84Fgupg6ZApyCkNQTkEDUk5JBfSSSQJAhFAqB4729blxZa2O+L7jESdBaMs/ErP7PNNavmdowQLeUfhtu53uVudv6eXFEaAtkmBJJDpgxItI8eGmZ2KoQXT1N9DJt8VhzXWNa8U3lHWBsFSAyk9SspgCXLznon4WiJv+vvlW8Rg2bgGmN0k+6N4VGtjWgW+Kq/6pH3p5FaTKRWw5uEJNyJ362ExrvKDsLJifT4qGli5c4jgfNBtZwB3mPco7Ld1+nQbkk6WN9/QeSxsQASY+QlU2oCyJvGiyztFvHqZUWdXhG5PKxVpX0VavQjclT2oybGT1UdfbDJPDikwqmWWJhprF7SYXNTmLhbft2uEtII81DiqQe0g7wtcLZdsc+8efMw3+44cyJ1sNPdHiF7x9HRP1cakBrQ7MfvAbgAALECLmwXjDmZC4g3Ze43h2vqPJe/8AZd4fhqdRoj2jGu3bwOHgvQxu4461kCigrAIIpIGpIpILySSSgJAooIPNfpLpgVc5mfZuA4QMt+suPg3mszseyKGb8bifVdl9ImANTDAt1D2gmDZru67S+hm3LeuK2bV9nhadI5wRIc7KA20lwa7NM7tOO8Lm/Im5pvwXV23cTjC1shpJ3WMeeixsTtN/KeGdh9A5Y1esHPgWG/4c1LTqtbYS5wGguB14BYTCT6bXO1S2hteuJIa/rlLvUKlhe0byO9x6Sr2Nx7R9+nJ+6HXHkCPVZNXENP2g0jiDm8Z1C06P0p13fl0vZnaJfUIN7WW5WBAcbxELl+yORleSSG5STZzoiNAASfImxXS7U27QLYZ7VwjUUKoHm9oXPljqunDLccTXxjml4525KrV2ZiCcziWi1i4B99+QmY5kRwVypiAHlzZBabagidCFVpvc90AE8gY83Lo456c2dm1vC7Mc2e83zBPkPihWwfEuJ8B75WTV2jJADKduTpj8xuStGk54Y15BDTzLm67wbhXuGXln1QKbDTdLS6/MQfCFr0MRPL1Wc3EBwg6/pxHEJ1MZre8KmU9rSsrtAzJWMffYCOBkx758l7l2Baf9Ow2YRNMEflMlvpC8O7QNe11JhMtJOSAJa5xGZpM6Ehvmea9/7Ovb9Vohj2vDKbGEsc1wzNYARLTC6ePwxy8tIoFFBXVBBFAoAkkkgvJJJKQkEkkFPa+E9tRewGCRLT/UDLeokCy8bpUnsoNa6cwqVhlJmJcSBO/Q33r2Ta7Khou9l9sXA/FFyzqRPjC8tx49pLmnWo4tOu+RM+7gubnum3FPtymIrOaCAO8TbgOak2fhHO7rs2WJOozni5dNSwbZDnNNtbS3zAt4wrVZtJ47rSfy39yynI1nH7efYvY9cPcG03FmaQQIYYmLm0jMfNWcPs3uBrsofO4yQOEiy3cXhTJDaT55gmFNs3AgGXCXbm755/hHMq95LpWcUlVtiYPLi6NE3MOe633BlyzyJkeC9I2tSmm2AAI3QsHYeBHtXVNXxDjuk7hwAAaIXT4kSyD7rLmyy6tuvDC4x5Dtyj7PFgZYbWAg7g8GI5SCfGFcbhhRAIYL2kkwZ5bt62+02y2uaSRK52mC6A8F0aXExzBsevvV8M+zLPDWW1Stsmm9+bLE6hr7TvNwrlXDy0NOgGk28VN9RE2zD56p7aMCYeeRLWRztmlXud9s5j+lX6g0NUbaUEK85xjcOnxN0PZiLKtzOnSltLC+0FPi149f4C9U7B4cNwYcPvveT/6uyAD+yfErzuie8F3/ANHeIzYMt/7dV7esnNPmT5LXivyZ8k+O3ToIoLqYAgiUkAhJJFBcSQSUhJJJKApXmuO2f7Oo9nCo8j8pMj0K9JXIdo6UYiT95gPjJH6eq5/yMfjttwXvpk4U5EMVgKdUS4wOmp6qri3wRNrE+oUAOYj7UHU7hv47/wBVwyd3bF3CbHpcLDedPBWcVkY2RuGgFrb0KNQOaImByiFnYiux9ZtN0ezEl43OAvl6THhKvb7TjJ9NXs8f9vOfvnMPynTzWrjNqDLHBcRt7tUxhgOEdQAqH+ul8X3KJKtcsd6dDjseHZmzePeuXLXU3yb05EEasP8AVwHNU9sbdFLLqSdzRJ6lHBbdY9psRIuCI/lW6LJvTK5y3TfpzG4gp3tJtp6rN2NjjGV28WJ4LQaCCfkwqWLSonNa0Eu3qBp14TZLaVwJ0m6hFTvAbot+qmMsr3S5YM8req9D7AYTJhMx1q1Hv8Jyx5tcfFcC0+i9X2PQLMPSadW02T+bKM3rK6+Gd9sOS9tLaCKC6WBIIoIAigigtpIJKQUEkkCXN9r6f/SfwLmn3j/kukWV2loZsM7i0hw8DB9CVnyzeFi/HdZRweMeDqOSZgWgg9bjnzTK9U3PLxnkoaVeHZbxv4m37ary474uY/HBjSBE8hy3+Wqz9hYEYgvc/QjKANeZnyWLt3GicrY10Ayyd5MKzhO0HsqBbTb9kAF3Eu1tx1t8Fthhb3RlySeXLbf2cynUe1xzuGljxgcrn3rC+svYYa4iN2oHQrWx2OLy4nvEiCRun7NzzGnJZbGF7mg2aS0ExaJuecfou7HHU1XFllu7iB1dxJJJJ4rT2bjwCM5m953Wsff5LN9mRJh2Qk8jB+Qo7jy872VrjLNKzKy7d5UqAtDmkSNOY3rSweLa5vOOJt4Lz2hjHNBva1jMcP0V7ZW1HNqAGwPOVy5cF06Mebu7LFVL/Pz/AAow468NE3PmAI8VHSeIv5eKxkXrVwDczmg6FwnoTBXsRXlPZXDipiaTd2cE9G973NXqq6+Hw5uTySCKC2ZgkkSkgCSSKC0kkkpCSSQQFMqMDgWnQgg9CIKckoHkmPYWPc11i1xB6gn4KhTq2dwmI0Mnn4rpfpC2eadX2rR3amvJ9s3nr4nguObUkEDevMzw6bp3YZbjmtv4yKlgANBA8SetlkuxbnANA7oMwbySIB8JPnvXTbZ2cHt0uNDz+QsPD7JL9SQOAMLs488Zi588bclXK1tiQT+8q1hsbl0I6ESFr4Xs60CS70Wg7ZzALOHooueNaYcdc4/Fl4gmRwDbeigLyPuyOcaLqGYZoF3DwhQVNn03cT0Udcibx325HEOb92Wk6gj3JlGmZnx48Piuqfs1sQAFnnChrxA3q05ZYxuFlbuCeTTHTenUxryUVAw2ysYSmXOAaJc4gNAuSSYAHiubTa12/wBHGEJqOqHRjY/9naegd5r0BZvZ/Zn1ag2nbNq8je869QIA8Fort48enFzZXdFBJJXVAoIoIEkkkgtJJJKQkkkkCQSSUCrtTANr0nU36OGu9p3OHMLxba2Afha7qbxcG3Ajc4civc1wX0pY+i1tOm5uaqTMixYz9Z4Fc/5GOOt1px5WPOsbirbrqHDGL7j5dE/EUZ7zbtnX9uKlouDhHLRYSajbe+6GribW/dZeIeSbrp6GBaRqPnd1SqYClN/f71O5itq1yzfn4q5TeRdaeIwNPdp4KF+Gap6pUdNio/EEFQVWSZKtOo97VEthTLrwpf2GFMC62dnbX+oup1/ZteSS0B090EXcCNDEieZWdhKWYidE3tTSc6i3LctdMcRBFlWX5yJs+L0zZX0jYarAeHUz/c3zF/RbVPtPhHEAV2ydJD2+paAvnLDYnmtFuLmF0XPKOd9I06gcAWkEHQggg9CnLi/o8e5lJrHk94Tfcf4XZrTHLqm0CgUkFYFJMNRJBdQSSUhJJIICkgkgDzAXiH0t4ss2g8a9xhHRe11jdeV/SzsgPxtGpH/UDWHoHSfQkeK4uTOXPv4Xw3vswuy2Fe7DOdVHdqOzMG+IAzeMJGhlcY1XY18MGtY0WAEDwAXO7Vw5Bn5K55ybrqvHqMg4st1tHIpmIxcjgeNvkKSoeIlVquGBuDHuW01VOqxRbVeX5SQB681d9rGirmgM0yPVGQNPWytdfSvVUjHyfn5/lSalQA2U9ASeSrkmTa7gxv8AmNydtC4CkpDgo8XuWNa67MV2z2vqBrhZ9gRq124g8JsQm7K2I/6wxpMtz34wL+q2Nm0c1dg4EuPQA/rHmtXDU4rg/wBQXThlelzck1XV4buFuX7sR4Lr6NUOaHDQj5C5NXsBtH2YykS31Cniz1dVm6FAqLD4lrxLSDy3+SlXUg0NSTkkFpJBFSEkkAp6dFZ58kxETWEqQtyjmpg1RVlyZ82WQzq7lznbnB+0p0TF2uEeBmPGI8V0rgqO3aROHkCSwhw6tOYeoWPlfC6u3N12zl/KsnaFGV2O1dmgMbVpj/bcBp9wnd04eS53FU1nnjcctV3yzKbjjcVhisx9M7x5LqMZRklZj6e4haTOxnlgxsvBvokMOSf4WsaKjdSV+tXoUW4fiJ4Cyv0qMAwi2irFMQFW5bWkKk2yirNVhaWzNiuqQ6p3afDQv+A5/wApMbldRGVkiHYWBytdVP3hlZ+WZJ8YHkpMLTmtPArVxxgQLbhyChwFKBPFdOfxx6XLld3bRzIuKjBQcVgokbUIgg6FaWH2q8ameon91ks3qxSCvM7j4G23av8AT/8ASSywktP82Q69SU6RKmp0I5qaFbk5/rERtpwnhJzgP4KYK4Ol+l/8Zhc3ehz9FE4I1HGbj5802VWpVn01Abtc3xVms1R0mWPRQH7FePZ5bQLRqI4RwVHa3Zhr5NI5Sfuuu3wOo9U/Z5LHPO4ZZHEXW+1siQZBXZh08uPyi2OeWN7PKtqbCq05zU3R+JozN6y3TxXN1xC9wrsWRjsAx/2mNd+ZoPvVL+L6rb+R7jxwuTQCV6dV2FQ/7NP+xo9yYzZlFulKmOjGz7lH8e+0/wCeennNNjnGGguPBoJPkFo4PYFd+rcg4vt/86+5d3ppZNVp+PPuqXnv1GLgNhMp95/fcOIhoPJvxlXa7rK08Rqs3EV5kDcJJ4BbfHCMrbfLNxTpMDxU+DZaEMPQkAnU387/AD0VljIXJllcqhFMIEqR4lNDFUOpfp+itU22ChYyJPAFWadJjrjKTxbE+YuiEgCSP1ccXf3v+KSbg7cl3IeZ+Eeqb7OdS4+OX/EBQ53nQAdbg+4jyTvYk6uPhb1Gvkps9iUsaLmOrr+pSOJGgkngBf11TWUGjdf39RoUTWaLSLbhc/2i6dg175MkR8E2VDVxQzDgbToJ4cj1UwaqXtQHhQUDcqw4LlO0Xayjg3ZXS+of/wA2QXAf1SYan2NmqyzhxM/2g/q4KzgsblGUGYjrBAj3rG2HtpuKoe1AyklzcjnNzNJcInqGg+JV/Z+Dc1pIIknygwpmVwvZLXdjmkXBVepWpnfHmFBTL26wRvupQ5rtQAeC7ePlmf8A1CpVycQqdUBaVWi3cqtSiFqM9zgqmKxRGiu4lsC1gsnEtvdYcvJ09oKlWs551ViphxlPNp/xKazK0idToN56DetBtA7zvFvKy5blalWNOAoHBcRjqtb2ri2tVBDnAd90AAmBEx4LQ2Zt2sy1ZoqD8TYa/wAR9k+iaQ6bIntYqtDatJ33svJwLf29VcZiae57P72/FRoGoIY4/wBJ9ylZhWuaJaNPmyrbQqB1MtBBzQIBGkyfcpcPQMCC5ttCRA6BphWgn+p/1v8AB0DyCKAa/wDH/iP+KSnY7ZickkqCjiD/ALkbsptu0O5S4FoLTImDbl0SSWn9RV7Qj/ZcvPdqY2oyMlR7dfsvc3dyKKSz+0sKptjEEwa9YiTb2r43c0qFMGSQJO+BMpJK3tC9gzDxFui9A7M1XGlck9SSkkovka9RUcSkkqwOwriRdOqJJL0cP9YM7FrJeO8Eklw5eRbptETF+O9TD9QkkqXyl56/7dT/AMj/APIq1SaISSU1CwxohBrBOg8kkk+hfpNFrLZpiwSSUTwJEkkkH//Z"/>
          <p:cNvSpPr>
            <a:spLocks noChangeAspect="1" noChangeArrowheads="1"/>
          </p:cNvSpPr>
          <p:nvPr/>
        </p:nvSpPr>
        <p:spPr bwMode="auto">
          <a:xfrm>
            <a:off x="1882775" y="-12223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3600"/>
          </a:p>
        </p:txBody>
      </p:sp>
      <p:sp>
        <p:nvSpPr>
          <p:cNvPr id="12" name="Content Placeholder 2"/>
          <p:cNvSpPr txBox="1">
            <a:spLocks/>
          </p:cNvSpPr>
          <p:nvPr/>
        </p:nvSpPr>
        <p:spPr bwMode="auto">
          <a:xfrm>
            <a:off x="2016211" y="1219200"/>
            <a:ext cx="4003589" cy="3293533"/>
          </a:xfrm>
          <a:prstGeom prst="rect">
            <a:avLst/>
          </a:prstGeom>
          <a:noFill/>
          <a:ln w="28575">
            <a:solidFill>
              <a:srgbClr val="3366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400" b="1" kern="0" dirty="0"/>
              <a:t>Core Courses</a:t>
            </a:r>
          </a:p>
          <a:p>
            <a:r>
              <a:rPr lang="en-US" sz="2200" kern="0" dirty="0"/>
              <a:t>Adv. Requirements Eng. (SE 6361)</a:t>
            </a:r>
          </a:p>
          <a:p>
            <a:r>
              <a:rPr lang="en-US" sz="2200" kern="0" dirty="0"/>
              <a:t>Architecture and Design (SE 6362)</a:t>
            </a:r>
          </a:p>
          <a:p>
            <a:r>
              <a:rPr lang="en-US" sz="2200" kern="0" dirty="0"/>
              <a:t>OOSE (SE 6329)</a:t>
            </a:r>
          </a:p>
          <a:p>
            <a:r>
              <a:rPr lang="en-US" sz="2200" kern="0" dirty="0"/>
              <a:t>Software Testing (SE 6367)</a:t>
            </a:r>
          </a:p>
          <a:p>
            <a:r>
              <a:rPr lang="en-US" sz="2200" kern="0" dirty="0"/>
              <a:t>Advanced SE Project (SE 6387)</a:t>
            </a:r>
          </a:p>
          <a:p>
            <a:endParaRPr lang="en-US" sz="2200" kern="0" dirty="0"/>
          </a:p>
        </p:txBody>
      </p:sp>
      <p:sp>
        <p:nvSpPr>
          <p:cNvPr id="15" name="Content Placeholder 2"/>
          <p:cNvSpPr txBox="1">
            <a:spLocks/>
          </p:cNvSpPr>
          <p:nvPr/>
        </p:nvSpPr>
        <p:spPr>
          <a:xfrm>
            <a:off x="6172200" y="1219200"/>
            <a:ext cx="4003588" cy="3293533"/>
          </a:xfrm>
          <a:prstGeom prst="rect">
            <a:avLst/>
          </a:prstGeom>
          <a:ln w="28575">
            <a:solidFill>
              <a:srgbClr val="336600"/>
            </a:solidFill>
          </a:ln>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Elective Courses</a:t>
            </a:r>
          </a:p>
          <a:p>
            <a:pPr marL="342900" lvl="0" indent="-342900" eaLnBrk="1" fontAlgn="auto" hangingPunct="1">
              <a:spcBef>
                <a:spcPct val="20000"/>
              </a:spcBef>
              <a:spcAft>
                <a:spcPts val="0"/>
              </a:spcAft>
              <a:buFont typeface="Arial" pitchFamily="34" charset="0"/>
              <a:buChar char="•"/>
              <a:defRPr/>
            </a:pPr>
            <a:r>
              <a:rPr lang="en-US" sz="2400" dirty="0"/>
              <a:t>Project Planning and Management (SE 6388)</a:t>
            </a:r>
          </a:p>
          <a:p>
            <a:pPr marL="342900" lvl="0" indent="-342900">
              <a:spcBef>
                <a:spcPct val="20000"/>
              </a:spcBef>
              <a:buFont typeface="Arial" pitchFamily="34" charset="0"/>
              <a:buChar char="•"/>
              <a:defRPr/>
            </a:pPr>
            <a:r>
              <a:rPr lang="en-US" sz="2400" dirty="0"/>
              <a:t>Database Design (SE 6360)</a:t>
            </a:r>
          </a:p>
          <a:p>
            <a:pPr marL="342900" indent="-342900">
              <a:spcBef>
                <a:spcPct val="20000"/>
              </a:spcBef>
              <a:buFont typeface="Arial" pitchFamily="34" charset="0"/>
              <a:buChar char="•"/>
              <a:defRPr/>
            </a:pPr>
            <a:r>
              <a:rPr lang="en-US" sz="2400" dirty="0"/>
              <a:t>Big Data Analytics (CS 6350)</a:t>
            </a:r>
          </a:p>
          <a:p>
            <a:pPr marL="342900" indent="-342900">
              <a:spcBef>
                <a:spcPct val="20000"/>
              </a:spcBef>
              <a:buFont typeface="Arial" pitchFamily="34" charset="0"/>
              <a:buChar char="•"/>
              <a:defRPr/>
            </a:pPr>
            <a:r>
              <a:rPr lang="en-US" sz="2400" dirty="0"/>
              <a:t>Cloud Computing / Security (CS6301)</a:t>
            </a:r>
          </a:p>
          <a:p>
            <a:pPr marL="342900" indent="-342900">
              <a:spcBef>
                <a:spcPct val="20000"/>
              </a:spcBef>
              <a:buFont typeface="Arial" pitchFamily="34" charset="0"/>
              <a:buChar char="•"/>
              <a:defRPr/>
            </a:pPr>
            <a:r>
              <a:rPr lang="en-US" sz="2400" dirty="0"/>
              <a:t>Machine Learning (CS 6375)</a:t>
            </a:r>
          </a:p>
          <a:p>
            <a:pPr marL="342900" indent="-342900">
              <a:spcBef>
                <a:spcPct val="20000"/>
              </a:spcBef>
              <a:buFont typeface="Arial" pitchFamily="34" charset="0"/>
              <a:buChar char="•"/>
              <a:defRPr/>
            </a:pPr>
            <a:r>
              <a:rPr lang="en-US" sz="2400" dirty="0"/>
              <a:t>AI / NLP (CS 6301)</a:t>
            </a:r>
          </a:p>
          <a:p>
            <a:pPr marL="342900" indent="-342900">
              <a:spcBef>
                <a:spcPct val="20000"/>
              </a:spcBef>
              <a:buFont typeface="Arial" pitchFamily="34" charset="0"/>
              <a:buChar char="•"/>
              <a:defRPr/>
            </a:pPr>
            <a:endParaRPr lang="en-US" sz="2400" dirty="0"/>
          </a:p>
          <a:p>
            <a:pPr marL="342900" indent="-342900">
              <a:spcBef>
                <a:spcPct val="20000"/>
              </a:spcBef>
              <a:buFont typeface="Arial" pitchFamily="34" charset="0"/>
              <a:buChar char="•"/>
              <a:defRPr/>
            </a:pPr>
            <a:endParaRPr lang="en-US" sz="2200" dirty="0"/>
          </a:p>
        </p:txBody>
      </p:sp>
      <p:sp>
        <p:nvSpPr>
          <p:cNvPr id="16" name="Title 1"/>
          <p:cNvSpPr txBox="1">
            <a:spLocks/>
          </p:cNvSpPr>
          <p:nvPr/>
        </p:nvSpPr>
        <p:spPr>
          <a:xfrm>
            <a:off x="1981200" y="274638"/>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r>
              <a:rPr lang="en-US" sz="3200" b="1" dirty="0">
                <a:solidFill>
                  <a:schemeClr val="accent6">
                    <a:lumMod val="75000"/>
                  </a:schemeClr>
                </a:solidFill>
              </a:rPr>
              <a:t>Curriculum</a:t>
            </a:r>
          </a:p>
        </p:txBody>
      </p:sp>
      <p:sp>
        <p:nvSpPr>
          <p:cNvPr id="21"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
        <p:nvSpPr>
          <p:cNvPr id="22" name="Slide Number Placeholder 7"/>
          <p:cNvSpPr>
            <a:spLocks noGrp="1"/>
          </p:cNvSpPr>
          <p:nvPr>
            <p:ph type="sldNum" sz="quarter" idx="12"/>
          </p:nvPr>
        </p:nvSpPr>
        <p:spPr>
          <a:xfrm>
            <a:off x="8077200" y="6356351"/>
            <a:ext cx="2133600" cy="365125"/>
          </a:xfrm>
        </p:spPr>
        <p:txBody>
          <a:bodyPr/>
          <a:lstStyle/>
          <a:p>
            <a:r>
              <a:rPr lang="en-US" dirty="0"/>
              <a:t>25</a:t>
            </a:r>
          </a:p>
        </p:txBody>
      </p:sp>
    </p:spTree>
    <p:extLst>
      <p:ext uri="{BB962C8B-B14F-4D97-AF65-F5344CB8AC3E}">
        <p14:creationId xmlns:p14="http://schemas.microsoft.com/office/powerpoint/2010/main" val="22525346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fade">
                                      <p:cBhvr>
                                        <p:cTn id="13" dur="500"/>
                                        <p:tgtEl>
                                          <p:spTgt spid="1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500"/>
                                        <p:tgtEl>
                                          <p:spTgt spid="1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Effect transition="in" filter="fade">
                                      <p:cBhvr>
                                        <p:cTn id="25" dur="500"/>
                                        <p:tgtEl>
                                          <p:spTgt spid="1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Tentative Program of Study</a:t>
            </a:r>
          </a:p>
        </p:txBody>
      </p:sp>
      <p:sp>
        <p:nvSpPr>
          <p:cNvPr id="3" name="Content Placeholder 2"/>
          <p:cNvSpPr>
            <a:spLocks noGrp="1"/>
          </p:cNvSpPr>
          <p:nvPr>
            <p:ph idx="1"/>
          </p:nvPr>
        </p:nvSpPr>
        <p:spPr>
          <a:xfrm>
            <a:off x="2016211" y="1219200"/>
            <a:ext cx="3810000" cy="1371600"/>
          </a:xfrm>
          <a:ln w="28575">
            <a:solidFill>
              <a:srgbClr val="FF6600"/>
            </a:solidFill>
          </a:ln>
        </p:spPr>
        <p:txBody>
          <a:bodyPr vert="horz" lIns="91440" tIns="45720" rIns="91440" bIns="45720" rtlCol="0" anchor="t">
            <a:normAutofit fontScale="92500"/>
          </a:bodyPr>
          <a:lstStyle/>
          <a:p>
            <a:pPr>
              <a:buNone/>
            </a:pPr>
            <a:r>
              <a:rPr lang="en-US" b="1" dirty="0"/>
              <a:t>Fall 2023</a:t>
            </a:r>
          </a:p>
          <a:p>
            <a:r>
              <a:rPr lang="en-US" sz="2200" dirty="0"/>
              <a:t>Adv. Requirements Engineering </a:t>
            </a:r>
          </a:p>
          <a:p>
            <a:r>
              <a:rPr lang="en-US" sz="2200" dirty="0"/>
              <a:t>OOSE</a:t>
            </a:r>
          </a:p>
        </p:txBody>
      </p:sp>
      <p:sp>
        <p:nvSpPr>
          <p:cNvPr id="4" name="Content Placeholder 2"/>
          <p:cNvSpPr txBox="1">
            <a:spLocks/>
          </p:cNvSpPr>
          <p:nvPr/>
        </p:nvSpPr>
        <p:spPr>
          <a:xfrm>
            <a:off x="2016211" y="2833255"/>
            <a:ext cx="3810000" cy="1371600"/>
          </a:xfrm>
          <a:prstGeom prst="rect">
            <a:avLst/>
          </a:prstGeom>
          <a:ln w="28575">
            <a:solidFill>
              <a:srgbClr val="00FF00"/>
            </a:solidFill>
          </a:ln>
        </p:spPr>
        <p:txBody>
          <a:bodyPr vert="horz" lIns="91440" tIns="45720" rIns="91440" bIns="45720" rtlCol="0" anchor="t">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effectLst/>
                <a:uLnTx/>
                <a:uFillTx/>
                <a:latin typeface="+mn-lt"/>
                <a:ea typeface="+mn-ea"/>
                <a:cs typeface="+mn-cs"/>
              </a:rPr>
              <a:t>Spring </a:t>
            </a:r>
            <a:r>
              <a:rPr lang="en-US" sz="2400" b="1" dirty="0"/>
              <a:t>2024</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Architecture and Design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Database Design</a:t>
            </a:r>
          </a:p>
        </p:txBody>
      </p:sp>
      <p:sp>
        <p:nvSpPr>
          <p:cNvPr id="5" name="Content Placeholder 2"/>
          <p:cNvSpPr txBox="1">
            <a:spLocks/>
          </p:cNvSpPr>
          <p:nvPr/>
        </p:nvSpPr>
        <p:spPr>
          <a:xfrm>
            <a:off x="2019983" y="4446759"/>
            <a:ext cx="3810000" cy="1371600"/>
          </a:xfrm>
          <a:prstGeom prst="rect">
            <a:avLst/>
          </a:prstGeom>
          <a:ln w="28575">
            <a:solidFill>
              <a:srgbClr val="00FFFF"/>
            </a:solidFill>
          </a:ln>
        </p:spPr>
        <p:txBody>
          <a:bodyPr vert="horz" lIns="91440" tIns="45720" rIns="91440" bIns="45720" rtlCol="0" anchor="t">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effectLst/>
                <a:uLnTx/>
                <a:uFillTx/>
                <a:latin typeface="+mn-lt"/>
                <a:ea typeface="+mn-ea"/>
                <a:cs typeface="+mn-cs"/>
              </a:rPr>
              <a:t>Summer </a:t>
            </a:r>
            <a:r>
              <a:rPr lang="en-US" sz="2400" b="1" dirty="0"/>
              <a:t>2024</a:t>
            </a:r>
            <a:endParaRPr kumimoji="0" lang="en-US" sz="2400" b="1" i="0" u="none" strike="noStrike" kern="1200" cap="none" spc="0" normalizeH="0" baseline="0" noProof="0" dirty="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t>Project Planning and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Machine Learning</a:t>
            </a:r>
          </a:p>
        </p:txBody>
      </p:sp>
      <p:sp>
        <p:nvSpPr>
          <p:cNvPr id="6" name="Content Placeholder 2"/>
          <p:cNvSpPr txBox="1">
            <a:spLocks/>
          </p:cNvSpPr>
          <p:nvPr/>
        </p:nvSpPr>
        <p:spPr>
          <a:xfrm>
            <a:off x="6134100" y="1219200"/>
            <a:ext cx="3810000" cy="1371600"/>
          </a:xfrm>
          <a:prstGeom prst="rect">
            <a:avLst/>
          </a:prstGeom>
          <a:ln w="28575">
            <a:solidFill>
              <a:srgbClr val="FF6600"/>
            </a:solidFill>
          </a:ln>
        </p:spPr>
        <p:txBody>
          <a:bodyPr vert="horz" lIns="91440" tIns="45720" rIns="91440" bIns="45720" rtlCol="0" anchor="t">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effectLst/>
                <a:uLnTx/>
                <a:uFillTx/>
                <a:latin typeface="+mn-lt"/>
                <a:ea typeface="+mn-ea"/>
                <a:cs typeface="+mn-cs"/>
              </a:rPr>
              <a:t>Fall </a:t>
            </a:r>
            <a:r>
              <a:rPr lang="en-US" sz="2400" b="1" dirty="0"/>
              <a:t>2024</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en-US" sz="2200" dirty="0"/>
              <a:t>Big Data Analytics</a:t>
            </a:r>
          </a:p>
          <a:p>
            <a:pPr marL="342900" indent="-342900">
              <a:spcBef>
                <a:spcPct val="20000"/>
              </a:spcBef>
              <a:buFont typeface="Arial" pitchFamily="34" charset="0"/>
              <a:buChar char="•"/>
              <a:defRPr/>
            </a:pPr>
            <a:r>
              <a:rPr lang="en-US" sz="2200" dirty="0"/>
              <a:t>Software Testing</a:t>
            </a:r>
          </a:p>
        </p:txBody>
      </p:sp>
      <p:sp>
        <p:nvSpPr>
          <p:cNvPr id="7" name="Content Placeholder 2"/>
          <p:cNvSpPr txBox="1">
            <a:spLocks/>
          </p:cNvSpPr>
          <p:nvPr/>
        </p:nvSpPr>
        <p:spPr>
          <a:xfrm>
            <a:off x="6134100" y="2833254"/>
            <a:ext cx="3810000" cy="1738747"/>
          </a:xfrm>
          <a:prstGeom prst="rect">
            <a:avLst/>
          </a:prstGeom>
          <a:ln w="28575">
            <a:solidFill>
              <a:srgbClr val="00FF00"/>
            </a:solidFill>
          </a:ln>
        </p:spPr>
        <p:txBody>
          <a:bodyPr vert="horz" lIns="91440" tIns="45720" rIns="91440" bIns="45720" rtlCol="0" anchor="t">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effectLst/>
                <a:uLnTx/>
                <a:uFillTx/>
                <a:latin typeface="+mn-lt"/>
                <a:ea typeface="+mn-ea"/>
                <a:cs typeface="+mn-cs"/>
              </a:rPr>
              <a:t>Spring </a:t>
            </a:r>
            <a:r>
              <a:rPr lang="en-US" sz="4400" b="1" dirty="0"/>
              <a:t>2025</a:t>
            </a:r>
            <a:endParaRPr kumimoji="0" lang="en-US" sz="44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4000" b="0" i="0" u="none" strike="noStrike" kern="1200" cap="none" spc="0" normalizeH="0" baseline="0" noProof="0" dirty="0">
                <a:ln>
                  <a:noFill/>
                </a:ln>
                <a:solidFill>
                  <a:schemeClr val="tx1"/>
                </a:solidFill>
                <a:effectLst/>
                <a:uLnTx/>
                <a:uFillTx/>
              </a:rPr>
              <a:t>AI/NLP</a:t>
            </a:r>
          </a:p>
          <a:p>
            <a:pPr marL="342900" lvl="0" indent="-342900">
              <a:spcBef>
                <a:spcPct val="20000"/>
              </a:spcBef>
              <a:buFont typeface="Arial" pitchFamily="34" charset="0"/>
              <a:buChar char="•"/>
              <a:defRPr/>
            </a:pPr>
            <a:r>
              <a:rPr lang="en-US" sz="4000" dirty="0"/>
              <a:t>Cloud Computing / Security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4000" dirty="0"/>
              <a:t>Advanced Software Engineering project</a:t>
            </a:r>
          </a:p>
        </p:txBody>
      </p:sp>
      <p:sp>
        <p:nvSpPr>
          <p:cNvPr id="8" name="Slide Number Placeholder 7"/>
          <p:cNvSpPr>
            <a:spLocks noGrp="1"/>
          </p:cNvSpPr>
          <p:nvPr>
            <p:ph type="sldNum" sz="quarter" idx="12"/>
          </p:nvPr>
        </p:nvSpPr>
        <p:spPr/>
        <p:txBody>
          <a:bodyPr/>
          <a:lstStyle/>
          <a:p>
            <a:fld id="{B756BAD4-479B-4472-83C4-B7CFE5FF5B21}" type="slidenum">
              <a:rPr lang="en-US" smtClean="0"/>
              <a:t>24</a:t>
            </a:fld>
            <a:endParaRPr lang="en-US"/>
          </a:p>
        </p:txBody>
      </p:sp>
      <p:sp>
        <p:nvSpPr>
          <p:cNvPr id="11"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Agenda</a:t>
            </a:r>
          </a:p>
        </p:txBody>
      </p:sp>
      <p:sp>
        <p:nvSpPr>
          <p:cNvPr id="4" name="Slide Number Placeholder 3"/>
          <p:cNvSpPr>
            <a:spLocks noGrp="1"/>
          </p:cNvSpPr>
          <p:nvPr>
            <p:ph type="sldNum" sz="quarter" idx="12"/>
          </p:nvPr>
        </p:nvSpPr>
        <p:spPr/>
        <p:txBody>
          <a:bodyPr/>
          <a:lstStyle/>
          <a:p>
            <a:fld id="{B756BAD4-479B-4472-83C4-B7CFE5FF5B21}" type="slidenum">
              <a:rPr lang="en-US" smtClean="0"/>
              <a:t>25</a:t>
            </a:fld>
            <a:endParaRPr lang="en-US"/>
          </a:p>
        </p:txBody>
      </p:sp>
      <p:sp>
        <p:nvSpPr>
          <p:cNvPr id="6" name="Content Placeholder 2"/>
          <p:cNvSpPr>
            <a:spLocks noGrp="1"/>
          </p:cNvSpPr>
          <p:nvPr>
            <p:ph idx="1"/>
          </p:nvPr>
        </p:nvSpPr>
        <p:spPr>
          <a:xfrm>
            <a:off x="1981200" y="990601"/>
            <a:ext cx="8229600" cy="5135563"/>
          </a:xfrm>
        </p:spPr>
        <p:txBody>
          <a:bodyPr vert="horz" lIns="91440" tIns="45720" rIns="91440" bIns="45720" rtlCol="0" anchor="t">
            <a:normAutofit/>
          </a:bodyPr>
          <a:lstStyle/>
          <a:p>
            <a:r>
              <a:rPr lang="en-US" dirty="0"/>
              <a:t>UTD Requirements</a:t>
            </a:r>
          </a:p>
          <a:p>
            <a:r>
              <a:rPr lang="en-US" dirty="0"/>
              <a:t>Comet Card</a:t>
            </a:r>
          </a:p>
          <a:p>
            <a:r>
              <a:rPr lang="en-US" dirty="0"/>
              <a:t>Student Account</a:t>
            </a:r>
          </a:p>
          <a:p>
            <a:r>
              <a:rPr lang="en-US" dirty="0"/>
              <a:t>Parking</a:t>
            </a:r>
          </a:p>
          <a:p>
            <a:r>
              <a:rPr lang="en-US" dirty="0"/>
              <a:t>Meals</a:t>
            </a:r>
          </a:p>
          <a:p>
            <a:r>
              <a:rPr lang="en-US" dirty="0"/>
              <a:t>ECSS Building</a:t>
            </a:r>
          </a:p>
          <a:p>
            <a:r>
              <a:rPr lang="en-US" dirty="0"/>
              <a:t>Building/Room Access</a:t>
            </a:r>
          </a:p>
          <a:p>
            <a:r>
              <a:rPr lang="en-US" dirty="0"/>
              <a:t>Program of Study</a:t>
            </a:r>
          </a:p>
          <a:p>
            <a:r>
              <a:rPr lang="en-US" b="1" dirty="0">
                <a:solidFill>
                  <a:schemeClr val="accent6">
                    <a:lumMod val="75000"/>
                  </a:schemeClr>
                </a:solidFill>
              </a:rPr>
              <a:t>Fall 2023 Courses</a:t>
            </a:r>
            <a:endParaRPr lang="en-US" b="1" dirty="0">
              <a:solidFill>
                <a:schemeClr val="accent6">
                  <a:lumMod val="75000"/>
                </a:schemeClr>
              </a:solidFill>
              <a:cs typeface="Calibri"/>
            </a:endParaRPr>
          </a:p>
          <a:p>
            <a:pPr marL="0" indent="0">
              <a:buNone/>
            </a:pPr>
            <a:endParaRPr lang="en-US" dirty="0"/>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84122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1" y="228600"/>
            <a:ext cx="6866799" cy="990600"/>
          </a:xfrm>
        </p:spPr>
        <p:txBody>
          <a:bodyPr>
            <a:normAutofit/>
          </a:bodyPr>
          <a:lstStyle/>
          <a:p>
            <a:r>
              <a:rPr lang="en-US" sz="5400" dirty="0"/>
              <a:t>Dr. Tien Nguyen</a:t>
            </a:r>
          </a:p>
        </p:txBody>
      </p:sp>
      <p:sp>
        <p:nvSpPr>
          <p:cNvPr id="3" name="Subtitle 2"/>
          <p:cNvSpPr>
            <a:spLocks noGrp="1"/>
          </p:cNvSpPr>
          <p:nvPr>
            <p:ph type="subTitle" idx="1"/>
          </p:nvPr>
        </p:nvSpPr>
        <p:spPr>
          <a:xfrm>
            <a:off x="2629373" y="1017817"/>
            <a:ext cx="7551652" cy="609600"/>
          </a:xfrm>
        </p:spPr>
        <p:txBody>
          <a:bodyPr>
            <a:noAutofit/>
          </a:bodyPr>
          <a:lstStyle/>
          <a:p>
            <a:r>
              <a:rPr lang="en-US" sz="3200" dirty="0"/>
              <a:t>Associate Professor (CS)</a:t>
            </a:r>
          </a:p>
        </p:txBody>
      </p:sp>
      <p:pic>
        <p:nvPicPr>
          <p:cNvPr id="4" name="Picture 3"/>
          <p:cNvPicPr/>
          <p:nvPr/>
        </p:nvPicPr>
        <p:blipFill rotWithShape="1">
          <a:blip r:embed="rId2"/>
          <a:srcRect l="44606" t="42179" r="49740" b="47722"/>
          <a:stretch/>
        </p:blipFill>
        <p:spPr bwMode="auto">
          <a:xfrm>
            <a:off x="1876633" y="5286141"/>
            <a:ext cx="1011115" cy="1022839"/>
          </a:xfrm>
          <a:prstGeom prst="rect">
            <a:avLst/>
          </a:prstGeom>
          <a:ln w="88900" cap="sq" cmpd="thickThin">
            <a:solidFill>
              <a:srgbClr val="0033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5" name="TextBox 4"/>
          <p:cNvSpPr txBox="1"/>
          <p:nvPr/>
        </p:nvSpPr>
        <p:spPr>
          <a:xfrm>
            <a:off x="3078192" y="5997820"/>
            <a:ext cx="7297946" cy="461665"/>
          </a:xfrm>
          <a:prstGeom prst="rect">
            <a:avLst/>
          </a:prstGeom>
          <a:solidFill>
            <a:schemeClr val="tx1"/>
          </a:solidFill>
          <a:ln w="38100">
            <a:solidFill>
              <a:srgbClr val="003300"/>
            </a:solidFill>
          </a:ln>
        </p:spPr>
        <p:txBody>
          <a:bodyPr wrap="square" rtlCol="0">
            <a:spAutoFit/>
          </a:bodyPr>
          <a:lstStyle/>
          <a:p>
            <a:r>
              <a:rPr lang="en-US" sz="2400" b="1" dirty="0">
                <a:solidFill>
                  <a:srgbClr val="CC6600"/>
                </a:solidFill>
                <a:latin typeface="Algerian" panose="04020705040A02060702" pitchFamily="82" charset="0"/>
              </a:rPr>
              <a:t>Computer Science &amp; Software Engineering</a:t>
            </a:r>
          </a:p>
        </p:txBody>
      </p:sp>
      <p:sp>
        <p:nvSpPr>
          <p:cNvPr id="8" name="Rectangle 2"/>
          <p:cNvSpPr txBox="1">
            <a:spLocks noChangeArrowheads="1"/>
          </p:cNvSpPr>
          <p:nvPr/>
        </p:nvSpPr>
        <p:spPr>
          <a:xfrm>
            <a:off x="2514601" y="4529236"/>
            <a:ext cx="8610599" cy="1273419"/>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n-US" sz="2400" b="0" dirty="0">
                <a:solidFill>
                  <a:schemeClr val="bg1">
                    <a:lumMod val="95000"/>
                    <a:lumOff val="5000"/>
                  </a:schemeClr>
                </a:solidFill>
                <a:latin typeface="Algerian" pitchFamily="82" charset="0"/>
              </a:rPr>
              <a:t>Email:  tien.n.nguyen@utdallas.edu</a:t>
            </a:r>
          </a:p>
          <a:p>
            <a:pPr algn="ctr">
              <a:defRPr/>
            </a:pPr>
            <a:r>
              <a:rPr lang="en-US" sz="2400" b="0" dirty="0">
                <a:solidFill>
                  <a:schemeClr val="bg1">
                    <a:lumMod val="95000"/>
                    <a:lumOff val="5000"/>
                  </a:schemeClr>
                </a:solidFill>
                <a:latin typeface="Algerian" pitchFamily="82" charset="0"/>
              </a:rPr>
              <a:t>Office: ECSS 4.229    </a:t>
            </a:r>
          </a:p>
          <a:p>
            <a:pPr algn="ctr">
              <a:defRPr/>
            </a:pPr>
            <a:r>
              <a:rPr lang="en-US" sz="2400" b="0" dirty="0">
                <a:solidFill>
                  <a:schemeClr val="bg1">
                    <a:lumMod val="95000"/>
                    <a:lumOff val="5000"/>
                  </a:schemeClr>
                </a:solidFill>
                <a:latin typeface="Algerian" pitchFamily="82" charset="0"/>
              </a:rPr>
              <a:t>Phone: (972) 883-3893</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704" y="552260"/>
            <a:ext cx="1903096" cy="2624962"/>
          </a:xfrm>
          <a:prstGeom prst="rect">
            <a:avLst/>
          </a:prstGeom>
        </p:spPr>
      </p:pic>
      <p:sp>
        <p:nvSpPr>
          <p:cNvPr id="7" name="Rectangle 6"/>
          <p:cNvSpPr/>
          <p:nvPr/>
        </p:nvSpPr>
        <p:spPr>
          <a:xfrm>
            <a:off x="4038600" y="1785665"/>
            <a:ext cx="6477000" cy="2585323"/>
          </a:xfrm>
          <a:prstGeom prst="rect">
            <a:avLst/>
          </a:prstGeom>
        </p:spPr>
        <p:txBody>
          <a:bodyPr wrap="square" lIns="91440" tIns="45720" rIns="91440" bIns="45720" anchor="t">
            <a:spAutoFit/>
          </a:bodyPr>
          <a:lstStyle/>
          <a:p>
            <a:pPr>
              <a:buNone/>
            </a:pPr>
            <a:r>
              <a:rPr lang="en-US" sz="1800" b="1" dirty="0">
                <a:solidFill>
                  <a:srgbClr val="009999"/>
                </a:solidFill>
              </a:rPr>
              <a:t>Fall 2023: SE 6329 Object-Oriented Software Engineering</a:t>
            </a:r>
          </a:p>
          <a:p>
            <a:pPr>
              <a:buNone/>
            </a:pPr>
            <a:r>
              <a:rPr lang="en-US" sz="1800" dirty="0"/>
              <a:t>Object-Oriented Software Engineering (3 semester credit hours) Concepts, methods and techniques necessary to efficiently capture software requirements in use cases and transform them into design and implementation. Use of UML in the context of an iterative, agile process with an OO model transformation approach. Use of an advanced CASE tool that allows the synchronization between the various models and the code.</a:t>
            </a:r>
            <a:endParaRPr lang="en-US" sz="1800" b="1" dirty="0">
              <a:solidFill>
                <a:srgbClr val="009999"/>
              </a:solidFill>
            </a:endParaRPr>
          </a:p>
          <a:p>
            <a:pPr hangingPunct="0">
              <a:buNone/>
            </a:pPr>
            <a:r>
              <a:rPr lang="en-US" sz="1800" dirty="0"/>
              <a:t>      </a:t>
            </a:r>
          </a:p>
        </p:txBody>
      </p:sp>
    </p:spTree>
    <p:extLst>
      <p:ext uri="{BB962C8B-B14F-4D97-AF65-F5344CB8AC3E}">
        <p14:creationId xmlns:p14="http://schemas.microsoft.com/office/powerpoint/2010/main" val="205777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28600"/>
            <a:ext cx="7389496" cy="990600"/>
          </a:xfrm>
        </p:spPr>
        <p:txBody>
          <a:bodyPr>
            <a:noAutofit/>
          </a:bodyPr>
          <a:lstStyle/>
          <a:p>
            <a:r>
              <a:rPr lang="en-US" sz="5400" dirty="0"/>
              <a:t>Dr. Mehra Nouroz Borazjany</a:t>
            </a:r>
          </a:p>
        </p:txBody>
      </p:sp>
      <p:sp>
        <p:nvSpPr>
          <p:cNvPr id="3" name="Subtitle 2"/>
          <p:cNvSpPr>
            <a:spLocks noGrp="1"/>
          </p:cNvSpPr>
          <p:nvPr>
            <p:ph type="subTitle" idx="1"/>
          </p:nvPr>
        </p:nvSpPr>
        <p:spPr>
          <a:xfrm>
            <a:off x="2629373" y="1017817"/>
            <a:ext cx="7551652" cy="609600"/>
          </a:xfrm>
        </p:spPr>
        <p:txBody>
          <a:bodyPr>
            <a:noAutofit/>
          </a:bodyPr>
          <a:lstStyle/>
          <a:p>
            <a:r>
              <a:rPr lang="en-US" sz="3200" dirty="0"/>
              <a:t>Associate Professor of Instruction (CS)</a:t>
            </a:r>
          </a:p>
        </p:txBody>
      </p:sp>
      <p:pic>
        <p:nvPicPr>
          <p:cNvPr id="4" name="Picture 3"/>
          <p:cNvPicPr/>
          <p:nvPr/>
        </p:nvPicPr>
        <p:blipFill rotWithShape="1">
          <a:blip r:embed="rId2"/>
          <a:srcRect l="44606" t="42179" r="49740" b="47722"/>
          <a:stretch/>
        </p:blipFill>
        <p:spPr bwMode="auto">
          <a:xfrm>
            <a:off x="1876633" y="5286141"/>
            <a:ext cx="1011115" cy="1022839"/>
          </a:xfrm>
          <a:prstGeom prst="rect">
            <a:avLst/>
          </a:prstGeom>
          <a:ln w="88900" cap="sq" cmpd="thickThin">
            <a:solidFill>
              <a:srgbClr val="0033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5" name="TextBox 4"/>
          <p:cNvSpPr txBox="1"/>
          <p:nvPr/>
        </p:nvSpPr>
        <p:spPr>
          <a:xfrm>
            <a:off x="3078192" y="5997820"/>
            <a:ext cx="7297946" cy="461665"/>
          </a:xfrm>
          <a:prstGeom prst="rect">
            <a:avLst/>
          </a:prstGeom>
          <a:solidFill>
            <a:schemeClr val="tx1"/>
          </a:solidFill>
          <a:ln w="38100">
            <a:solidFill>
              <a:srgbClr val="003300"/>
            </a:solidFill>
          </a:ln>
        </p:spPr>
        <p:txBody>
          <a:bodyPr wrap="square" rtlCol="0">
            <a:spAutoFit/>
          </a:bodyPr>
          <a:lstStyle/>
          <a:p>
            <a:r>
              <a:rPr lang="en-US" sz="2400" b="1" dirty="0">
                <a:solidFill>
                  <a:srgbClr val="CC6600"/>
                </a:solidFill>
                <a:latin typeface="Algerian" panose="04020705040A02060702" pitchFamily="82" charset="0"/>
              </a:rPr>
              <a:t>Computer Science &amp; Software Engineering</a:t>
            </a:r>
          </a:p>
        </p:txBody>
      </p:sp>
      <p:sp>
        <p:nvSpPr>
          <p:cNvPr id="8" name="Rectangle 2"/>
          <p:cNvSpPr txBox="1">
            <a:spLocks noChangeArrowheads="1"/>
          </p:cNvSpPr>
          <p:nvPr/>
        </p:nvSpPr>
        <p:spPr>
          <a:xfrm>
            <a:off x="2514601" y="4529236"/>
            <a:ext cx="8610599" cy="1273419"/>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n-US" sz="2400" b="0" dirty="0">
                <a:solidFill>
                  <a:schemeClr val="bg1">
                    <a:lumMod val="95000"/>
                    <a:lumOff val="5000"/>
                  </a:schemeClr>
                </a:solidFill>
                <a:latin typeface="Algerian" pitchFamily="82" charset="0"/>
              </a:rPr>
              <a:t>Email:  Mehra@utdallas.edu</a:t>
            </a:r>
          </a:p>
          <a:p>
            <a:pPr algn="ctr">
              <a:defRPr/>
            </a:pPr>
            <a:r>
              <a:rPr lang="en-US" sz="2400" b="0" dirty="0">
                <a:solidFill>
                  <a:schemeClr val="bg1">
                    <a:lumMod val="95000"/>
                    <a:lumOff val="5000"/>
                  </a:schemeClr>
                </a:solidFill>
                <a:latin typeface="Algerian" pitchFamily="82" charset="0"/>
              </a:rPr>
              <a:t>Office: ECSS 4.203    </a:t>
            </a:r>
          </a:p>
          <a:p>
            <a:pPr algn="ctr">
              <a:defRPr/>
            </a:pPr>
            <a:r>
              <a:rPr lang="en-US" sz="2400" b="0" dirty="0">
                <a:solidFill>
                  <a:schemeClr val="bg1">
                    <a:lumMod val="95000"/>
                    <a:lumOff val="5000"/>
                  </a:schemeClr>
                </a:solidFill>
                <a:latin typeface="Algerian" pitchFamily="82" charset="0"/>
              </a:rPr>
              <a:t>Phone: (972) 883-2439</a:t>
            </a:r>
          </a:p>
        </p:txBody>
      </p:sp>
      <p:sp>
        <p:nvSpPr>
          <p:cNvPr id="7" name="Rectangle 6"/>
          <p:cNvSpPr/>
          <p:nvPr/>
        </p:nvSpPr>
        <p:spPr>
          <a:xfrm>
            <a:off x="3810000" y="1785664"/>
            <a:ext cx="6705600" cy="2862322"/>
          </a:xfrm>
          <a:prstGeom prst="rect">
            <a:avLst/>
          </a:prstGeom>
        </p:spPr>
        <p:txBody>
          <a:bodyPr wrap="square" lIns="91440" tIns="45720" rIns="91440" bIns="45720" anchor="t">
            <a:spAutoFit/>
          </a:bodyPr>
          <a:lstStyle/>
          <a:p>
            <a:pPr>
              <a:buNone/>
            </a:pPr>
            <a:r>
              <a:rPr lang="en-US" sz="1800" b="1" dirty="0">
                <a:solidFill>
                  <a:srgbClr val="009999"/>
                </a:solidFill>
              </a:rPr>
              <a:t>Fall 2023: SE 6361 Advanced Requirements Engineering</a:t>
            </a:r>
          </a:p>
          <a:p>
            <a:pPr hangingPunct="0">
              <a:buNone/>
            </a:pPr>
            <a:r>
              <a:rPr lang="en-US" sz="1800" dirty="0"/>
              <a:t>      Advanced Requirements Engineering (3 semester credit hours) System and software requirements engineering. Identification, elicitation, modeling, analysis, specification, management, and evolution of functional and non-functional requirements. Strengths and weaknesses of different techniques, tools, and object-oriented methodologies. Interactions and trade-offs among hardware, software, and organization. System and sub-system integration with software and organization as components of complex, composite systems. Transition from requirements to design. </a:t>
            </a:r>
          </a:p>
        </p:txBody>
      </p:sp>
      <p:pic>
        <p:nvPicPr>
          <p:cNvPr id="10" name="Picture 9">
            <a:extLst>
              <a:ext uri="{FF2B5EF4-FFF2-40B4-BE49-F238E27FC236}">
                <a16:creationId xmlns:a16="http://schemas.microsoft.com/office/drawing/2014/main" id="{D85AD1AA-BC86-4043-AE85-9B87912F8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6632" y="1735667"/>
            <a:ext cx="1676400" cy="1676400"/>
          </a:xfrm>
          <a:prstGeom prst="rect">
            <a:avLst/>
          </a:prstGeom>
        </p:spPr>
      </p:pic>
    </p:spTree>
    <p:extLst>
      <p:ext uri="{BB962C8B-B14F-4D97-AF65-F5344CB8AC3E}">
        <p14:creationId xmlns:p14="http://schemas.microsoft.com/office/powerpoint/2010/main" val="681579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BDEE-B7FE-9820-9A52-7849CE5E0D65}"/>
              </a:ext>
            </a:extLst>
          </p:cNvPr>
          <p:cNvSpPr>
            <a:spLocks noGrp="1"/>
          </p:cNvSpPr>
          <p:nvPr>
            <p:ph type="title"/>
          </p:nvPr>
        </p:nvSpPr>
        <p:spPr/>
        <p:txBody>
          <a:bodyPr>
            <a:normAutofit fontScale="90000"/>
          </a:bodyPr>
          <a:lstStyle/>
          <a:p>
            <a:r>
              <a:rPr lang="en-US" dirty="0"/>
              <a:t>Fall 2023 Class Schedule</a:t>
            </a:r>
          </a:p>
        </p:txBody>
      </p:sp>
      <p:sp>
        <p:nvSpPr>
          <p:cNvPr id="3" name="Content Placeholder 2">
            <a:extLst>
              <a:ext uri="{FF2B5EF4-FFF2-40B4-BE49-F238E27FC236}">
                <a16:creationId xmlns:a16="http://schemas.microsoft.com/office/drawing/2014/main" id="{013F8413-3C46-BC08-635D-076AD6F1F2D0}"/>
              </a:ext>
            </a:extLst>
          </p:cNvPr>
          <p:cNvSpPr>
            <a:spLocks noGrp="1"/>
          </p:cNvSpPr>
          <p:nvPr>
            <p:ph idx="1"/>
          </p:nvPr>
        </p:nvSpPr>
        <p:spPr/>
        <p:txBody>
          <a:bodyPr/>
          <a:lstStyle/>
          <a:p>
            <a:r>
              <a:rPr lang="en-US" dirty="0"/>
              <a:t>You can always look at your class schedule on Coursebook: </a:t>
            </a:r>
            <a:r>
              <a:rPr lang="en-US" dirty="0">
                <a:hlinkClick r:id="rId2"/>
              </a:rPr>
              <a:t>https://coursebook.utdallas.edu/myclasses</a:t>
            </a:r>
            <a:endParaRPr lang="en-US" dirty="0"/>
          </a:p>
          <a:p>
            <a:r>
              <a:rPr lang="en-US" dirty="0"/>
              <a:t>You will have to log in to access your own classes, but not to look up other classes using the “guided search”</a:t>
            </a:r>
          </a:p>
          <a:p>
            <a:r>
              <a:rPr lang="en-US" dirty="0"/>
              <a:t>For EMSE classes, be sure to choose “Include special classes” in “Other Options” at the bottom of the list</a:t>
            </a:r>
          </a:p>
          <a:p>
            <a:r>
              <a:rPr lang="en-US" dirty="0"/>
              <a:t>Official grades are posted on Orion</a:t>
            </a:r>
          </a:p>
        </p:txBody>
      </p:sp>
      <p:sp>
        <p:nvSpPr>
          <p:cNvPr id="4" name="Slide Number Placeholder 3">
            <a:extLst>
              <a:ext uri="{FF2B5EF4-FFF2-40B4-BE49-F238E27FC236}">
                <a16:creationId xmlns:a16="http://schemas.microsoft.com/office/drawing/2014/main" id="{C12ED7DD-559F-52A5-EE67-83E2C82E48A7}"/>
              </a:ext>
            </a:extLst>
          </p:cNvPr>
          <p:cNvSpPr>
            <a:spLocks noGrp="1"/>
          </p:cNvSpPr>
          <p:nvPr>
            <p:ph type="sldNum" sz="quarter" idx="12"/>
          </p:nvPr>
        </p:nvSpPr>
        <p:spPr/>
        <p:txBody>
          <a:bodyPr/>
          <a:lstStyle/>
          <a:p>
            <a:fld id="{B756BAD4-479B-4472-83C4-B7CFE5FF5B21}" type="slidenum">
              <a:rPr lang="en-US" smtClean="0"/>
              <a:t>28</a:t>
            </a:fld>
            <a:endParaRPr lang="en-US"/>
          </a:p>
        </p:txBody>
      </p:sp>
    </p:spTree>
    <p:extLst>
      <p:ext uri="{BB962C8B-B14F-4D97-AF65-F5344CB8AC3E}">
        <p14:creationId xmlns:p14="http://schemas.microsoft.com/office/powerpoint/2010/main" val="597678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Fall 2023- Tentative Class Schedule</a:t>
            </a:r>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pic>
        <p:nvPicPr>
          <p:cNvPr id="3" name="Picture 2">
            <a:extLst>
              <a:ext uri="{FF2B5EF4-FFF2-40B4-BE49-F238E27FC236}">
                <a16:creationId xmlns:a16="http://schemas.microsoft.com/office/drawing/2014/main" id="{58781417-B889-2B72-9550-9D265B244931}"/>
              </a:ext>
            </a:extLst>
          </p:cNvPr>
          <p:cNvPicPr>
            <a:picLocks noChangeAspect="1"/>
          </p:cNvPicPr>
          <p:nvPr/>
        </p:nvPicPr>
        <p:blipFill>
          <a:blip r:embed="rId3"/>
          <a:stretch>
            <a:fillRect/>
          </a:stretch>
        </p:blipFill>
        <p:spPr>
          <a:xfrm>
            <a:off x="606843" y="1377664"/>
            <a:ext cx="11285273" cy="4224377"/>
          </a:xfrm>
          <a:prstGeom prst="rect">
            <a:avLst/>
          </a:prstGeom>
        </p:spPr>
      </p:pic>
    </p:spTree>
    <p:extLst>
      <p:ext uri="{BB962C8B-B14F-4D97-AF65-F5344CB8AC3E}">
        <p14:creationId xmlns:p14="http://schemas.microsoft.com/office/powerpoint/2010/main" val="116933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Agenda</a:t>
            </a:r>
          </a:p>
        </p:txBody>
      </p:sp>
      <p:sp>
        <p:nvSpPr>
          <p:cNvPr id="4" name="Slide Number Placeholder 3"/>
          <p:cNvSpPr>
            <a:spLocks noGrp="1"/>
          </p:cNvSpPr>
          <p:nvPr>
            <p:ph type="sldNum" sz="quarter" idx="12"/>
          </p:nvPr>
        </p:nvSpPr>
        <p:spPr/>
        <p:txBody>
          <a:bodyPr/>
          <a:lstStyle/>
          <a:p>
            <a:fld id="{B756BAD4-479B-4472-83C4-B7CFE5FF5B21}" type="slidenum">
              <a:rPr lang="en-US" smtClean="0"/>
              <a:t>3</a:t>
            </a:fld>
            <a:endParaRPr lang="en-US"/>
          </a:p>
        </p:txBody>
      </p:sp>
      <p:sp>
        <p:nvSpPr>
          <p:cNvPr id="8" name="Content Placeholder 2"/>
          <p:cNvSpPr txBox="1">
            <a:spLocks/>
          </p:cNvSpPr>
          <p:nvPr/>
        </p:nvSpPr>
        <p:spPr>
          <a:xfrm>
            <a:off x="2133600" y="1143001"/>
            <a:ext cx="8229600" cy="5135563"/>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Welcome (</a:t>
            </a:r>
            <a:r>
              <a:rPr lang="en-US" sz="2200" b="1" dirty="0">
                <a:solidFill>
                  <a:srgbClr val="FFC000"/>
                </a:solidFill>
              </a:rPr>
              <a:t>Dr. Ovidiu Daescu</a:t>
            </a:r>
            <a:r>
              <a:rPr lang="en-US" sz="2200" dirty="0"/>
              <a:t>)</a:t>
            </a:r>
          </a:p>
          <a:p>
            <a:r>
              <a:rPr lang="en-US" sz="2200" dirty="0"/>
              <a:t>Department Policies (</a:t>
            </a:r>
            <a:r>
              <a:rPr lang="en-US" sz="2200" b="1" dirty="0">
                <a:solidFill>
                  <a:srgbClr val="FFC000"/>
                </a:solidFill>
              </a:rPr>
              <a:t>Shyam Karrah</a:t>
            </a:r>
            <a:r>
              <a:rPr lang="en-US" sz="2200" dirty="0"/>
              <a:t>)</a:t>
            </a:r>
          </a:p>
          <a:p>
            <a:pPr lvl="1"/>
            <a:r>
              <a:rPr lang="en-US" sz="2200" dirty="0"/>
              <a:t>UTD Requirements</a:t>
            </a:r>
          </a:p>
          <a:p>
            <a:pPr lvl="1"/>
            <a:r>
              <a:rPr lang="en-US" sz="2200" dirty="0"/>
              <a:t>EMSE Requirements</a:t>
            </a:r>
          </a:p>
          <a:p>
            <a:r>
              <a:rPr lang="en-US" sz="2200" dirty="0"/>
              <a:t>Administration (</a:t>
            </a:r>
            <a:r>
              <a:rPr lang="en-US" sz="2200" b="1" dirty="0">
                <a:solidFill>
                  <a:srgbClr val="FFC000"/>
                </a:solidFill>
              </a:rPr>
              <a:t>Norma Richardson</a:t>
            </a:r>
            <a:r>
              <a:rPr lang="en-US" sz="2200" dirty="0"/>
              <a:t>)</a:t>
            </a:r>
          </a:p>
          <a:p>
            <a:pPr lvl="1"/>
            <a:r>
              <a:rPr lang="en-US" sz="2200" dirty="0"/>
              <a:t>Comet Card</a:t>
            </a:r>
          </a:p>
          <a:p>
            <a:pPr lvl="1"/>
            <a:r>
              <a:rPr lang="en-US" sz="2200" dirty="0"/>
              <a:t>Student Account</a:t>
            </a:r>
          </a:p>
          <a:p>
            <a:pPr lvl="1"/>
            <a:r>
              <a:rPr lang="en-US" sz="2200" dirty="0"/>
              <a:t>Parking</a:t>
            </a:r>
          </a:p>
          <a:p>
            <a:pPr lvl="1"/>
            <a:r>
              <a:rPr lang="en-US" sz="2200" dirty="0"/>
              <a:t>Meals</a:t>
            </a:r>
          </a:p>
          <a:p>
            <a:pPr lvl="1"/>
            <a:r>
              <a:rPr lang="en-US" sz="2200" dirty="0"/>
              <a:t>ECSS Building and Building Access</a:t>
            </a:r>
          </a:p>
          <a:p>
            <a:r>
              <a:rPr lang="en-US" sz="2200" dirty="0"/>
              <a:t>Program of Study (</a:t>
            </a:r>
            <a:r>
              <a:rPr lang="en-US" sz="2200" b="1" dirty="0">
                <a:solidFill>
                  <a:srgbClr val="FFC000"/>
                </a:solidFill>
              </a:rPr>
              <a:t>John Cole</a:t>
            </a:r>
            <a:r>
              <a:rPr lang="en-US" sz="2200" dirty="0"/>
              <a:t>)</a:t>
            </a:r>
          </a:p>
          <a:p>
            <a:pPr lvl="1"/>
            <a:r>
              <a:rPr lang="en-US" sz="2200" dirty="0"/>
              <a:t>Curriculum / Program of Study</a:t>
            </a:r>
          </a:p>
          <a:p>
            <a:pPr lvl="1"/>
            <a:r>
              <a:rPr lang="en-US" sz="2200" dirty="0"/>
              <a:t>Fall 2023 Class Schedule</a:t>
            </a:r>
            <a:endParaRPr lang="en-US" sz="2200" dirty="0">
              <a:cs typeface="Calibri"/>
            </a:endParaRPr>
          </a:p>
          <a:p>
            <a:pPr lvl="1"/>
            <a:endParaRPr lang="en-US" sz="2400" dirty="0"/>
          </a:p>
          <a:p>
            <a:pPr marL="0" indent="0">
              <a:buFont typeface="Arial" pitchFamily="34" charset="0"/>
              <a:buNone/>
            </a:pPr>
            <a:endParaRPr lang="en-US" sz="2400" dirty="0"/>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4009430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Classes and Teaching</a:t>
            </a:r>
          </a:p>
        </p:txBody>
      </p:sp>
      <p:sp>
        <p:nvSpPr>
          <p:cNvPr id="3" name="Content Placeholder 2"/>
          <p:cNvSpPr>
            <a:spLocks noGrp="1"/>
          </p:cNvSpPr>
          <p:nvPr>
            <p:ph idx="1"/>
          </p:nvPr>
        </p:nvSpPr>
        <p:spPr>
          <a:xfrm>
            <a:off x="1981200" y="1143001"/>
            <a:ext cx="8229600" cy="4983163"/>
          </a:xfrm>
        </p:spPr>
        <p:txBody>
          <a:bodyPr/>
          <a:lstStyle/>
          <a:p>
            <a:r>
              <a:rPr lang="en-US" dirty="0"/>
              <a:t>All course material will be available on </a:t>
            </a:r>
            <a:r>
              <a:rPr lang="en-US" i="1" dirty="0"/>
              <a:t>eLearning:</a:t>
            </a:r>
          </a:p>
          <a:p>
            <a:pPr marL="0" indent="0">
              <a:buNone/>
            </a:pPr>
            <a:r>
              <a:rPr lang="en-US" i="1" dirty="0"/>
              <a:t>                       </a:t>
            </a:r>
            <a:r>
              <a:rPr lang="en-US" u="sng" dirty="0">
                <a:solidFill>
                  <a:srgbClr val="0099FF"/>
                </a:solidFill>
              </a:rPr>
              <a:t>elearning.utdallas.edu</a:t>
            </a:r>
          </a:p>
        </p:txBody>
      </p:sp>
      <p:sp>
        <p:nvSpPr>
          <p:cNvPr id="4" name="Slide Number Placeholder 3"/>
          <p:cNvSpPr>
            <a:spLocks noGrp="1"/>
          </p:cNvSpPr>
          <p:nvPr>
            <p:ph type="sldNum" sz="quarter" idx="12"/>
          </p:nvPr>
        </p:nvSpPr>
        <p:spPr/>
        <p:txBody>
          <a:bodyPr/>
          <a:lstStyle/>
          <a:p>
            <a:fld id="{B756BAD4-479B-4472-83C4-B7CFE5FF5B21}" type="slidenum">
              <a:rPr lang="en-US" smtClean="0"/>
              <a:t>30</a:t>
            </a:fld>
            <a:endParaRPr lang="en-US"/>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743234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56BAD4-479B-4472-83C4-B7CFE5FF5B21}" type="slidenum">
              <a:rPr lang="en-US" smtClean="0"/>
              <a:t>31</a:t>
            </a:fld>
            <a:endParaRPr lang="en-US"/>
          </a:p>
        </p:txBody>
      </p:sp>
      <p:pic>
        <p:nvPicPr>
          <p:cNvPr id="4" name="Picture 3"/>
          <p:cNvPicPr>
            <a:picLocks noChangeAspect="1"/>
          </p:cNvPicPr>
          <p:nvPr/>
        </p:nvPicPr>
        <p:blipFill>
          <a:blip r:embed="rId2"/>
          <a:stretch>
            <a:fillRect/>
          </a:stretch>
        </p:blipFill>
        <p:spPr>
          <a:xfrm>
            <a:off x="1600201" y="76201"/>
            <a:ext cx="5207177" cy="3376613"/>
          </a:xfrm>
          <a:prstGeom prst="rect">
            <a:avLst/>
          </a:prstGeom>
        </p:spPr>
      </p:pic>
      <p:pic>
        <p:nvPicPr>
          <p:cNvPr id="5" name="Picture 4"/>
          <p:cNvPicPr>
            <a:picLocks noChangeAspect="1"/>
          </p:cNvPicPr>
          <p:nvPr/>
        </p:nvPicPr>
        <p:blipFill>
          <a:blip r:embed="rId3"/>
          <a:stretch>
            <a:fillRect/>
          </a:stretch>
        </p:blipFill>
        <p:spPr>
          <a:xfrm>
            <a:off x="5410201" y="1066800"/>
            <a:ext cx="5156303" cy="5219700"/>
          </a:xfrm>
          <a:prstGeom prst="rect">
            <a:avLst/>
          </a:prstGeom>
        </p:spPr>
      </p:pic>
      <p:sp>
        <p:nvSpPr>
          <p:cNvPr id="6"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26463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bwMode="auto">
          <a:xfrm>
            <a:off x="1676400" y="1299029"/>
            <a:ext cx="396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2800" b="1" i="1" kern="0" dirty="0">
                <a:solidFill>
                  <a:srgbClr val="00B400"/>
                </a:solidFill>
                <a:latin typeface="Calibri" panose="020F0502020204030204" pitchFamily="34" charset="0"/>
              </a:rPr>
              <a:t>Executive Director</a:t>
            </a:r>
          </a:p>
          <a:p>
            <a:pPr marL="400050" lvl="1"/>
            <a:r>
              <a:rPr lang="en-US" sz="2800" kern="0" dirty="0">
                <a:latin typeface="Calibri" panose="020F0502020204030204" pitchFamily="34" charset="0"/>
              </a:rPr>
              <a:t>John Cole</a:t>
            </a:r>
          </a:p>
          <a:p>
            <a:pPr marL="400050" lvl="1"/>
            <a:r>
              <a:rPr lang="en-US" sz="2000" kern="0" dirty="0">
                <a:latin typeface="Calibri" panose="020F0502020204030204" pitchFamily="34" charset="0"/>
              </a:rPr>
              <a:t>John.Cole@utdallas.edu</a:t>
            </a:r>
          </a:p>
          <a:p>
            <a:pPr marL="400050" lvl="1"/>
            <a:r>
              <a:rPr lang="en-US" sz="2800" kern="0" dirty="0">
                <a:latin typeface="Calibri" panose="020F0502020204030204" pitchFamily="34" charset="0"/>
              </a:rPr>
              <a:t>972-883-6353</a:t>
            </a:r>
          </a:p>
          <a:p>
            <a:pPr marL="400050" lvl="1"/>
            <a:endParaRPr lang="en-US" sz="2800" b="1" i="1" kern="0" dirty="0">
              <a:solidFill>
                <a:srgbClr val="00B400"/>
              </a:solidFill>
              <a:latin typeface="Calibri" panose="020F0502020204030204" pitchFamily="34" charset="0"/>
            </a:endParaRPr>
          </a:p>
          <a:p>
            <a:r>
              <a:rPr lang="en-US" sz="2800" b="1" i="1">
                <a:solidFill>
                  <a:srgbClr val="00B400"/>
                </a:solidFill>
                <a:latin typeface="Calibri" panose="020F0502020204030204" pitchFamily="34" charset="0"/>
              </a:rPr>
              <a:t>Business Manager</a:t>
            </a:r>
            <a:endParaRPr lang="en-US" sz="2800" b="1" i="1" dirty="0">
              <a:solidFill>
                <a:srgbClr val="00B400"/>
              </a:solidFill>
              <a:latin typeface="Calibri" panose="020F0502020204030204" pitchFamily="34" charset="0"/>
            </a:endParaRPr>
          </a:p>
          <a:p>
            <a:r>
              <a:rPr lang="en-US" sz="3200" dirty="0">
                <a:latin typeface="Calibri" panose="020F0502020204030204" pitchFamily="34" charset="0"/>
              </a:rPr>
              <a:t>Norma Richardson</a:t>
            </a:r>
          </a:p>
          <a:p>
            <a:r>
              <a:rPr lang="en-US" sz="2400" dirty="0">
                <a:latin typeface="Calibri" panose="020F0502020204030204" pitchFamily="34" charset="0"/>
                <a:hlinkClick r:id="rId2"/>
              </a:rPr>
              <a:t>nrichardson@utdallas.edu</a:t>
            </a:r>
            <a:endParaRPr lang="en-US" sz="2400" dirty="0">
              <a:latin typeface="Calibri" panose="020F0502020204030204" pitchFamily="34" charset="0"/>
            </a:endParaRPr>
          </a:p>
          <a:p>
            <a:r>
              <a:rPr lang="en-US" sz="3200" dirty="0">
                <a:latin typeface="Calibri" panose="020F0502020204030204" pitchFamily="34" charset="0"/>
              </a:rPr>
              <a:t>972-883-4190</a:t>
            </a:r>
          </a:p>
          <a:p>
            <a:pPr marL="400050" lvl="1"/>
            <a:endParaRPr lang="en-US" sz="2800" b="1" i="1" kern="0" dirty="0">
              <a:solidFill>
                <a:srgbClr val="00B400"/>
              </a:solidFill>
              <a:latin typeface="Calibri" panose="020F0502020204030204" pitchFamily="34" charset="0"/>
            </a:endParaRPr>
          </a:p>
          <a:p>
            <a:endParaRPr lang="en-US" sz="2800" b="1" i="1" kern="0" dirty="0">
              <a:solidFill>
                <a:srgbClr val="00B400"/>
              </a:solidFill>
              <a:latin typeface="Calibri" panose="020F0502020204030204" pitchFamily="34" charset="0"/>
            </a:endParaRPr>
          </a:p>
          <a:p>
            <a:endParaRPr lang="en-US" sz="2800" b="1" i="1" kern="0" dirty="0">
              <a:solidFill>
                <a:srgbClr val="00B400"/>
              </a:solidFill>
              <a:latin typeface="Calibri" panose="020F0502020204030204" pitchFamily="34" charset="0"/>
            </a:endParaRPr>
          </a:p>
          <a:p>
            <a:endParaRPr lang="en-US" sz="2800" kern="0" dirty="0">
              <a:latin typeface="Calibri" panose="020F0502020204030204" pitchFamily="34" charset="0"/>
            </a:endParaRPr>
          </a:p>
          <a:p>
            <a:endParaRPr lang="en-US" sz="3200" kern="0" dirty="0"/>
          </a:p>
          <a:p>
            <a:endParaRPr lang="en-US" sz="3200" kern="0" dirty="0"/>
          </a:p>
        </p:txBody>
      </p:sp>
      <p:sp>
        <p:nvSpPr>
          <p:cNvPr id="8" name="Content Placeholder 4"/>
          <p:cNvSpPr txBox="1">
            <a:spLocks/>
          </p:cNvSpPr>
          <p:nvPr/>
        </p:nvSpPr>
        <p:spPr>
          <a:xfrm>
            <a:off x="5867400" y="1291772"/>
            <a:ext cx="4562476" cy="533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i="1" kern="0" dirty="0">
                <a:solidFill>
                  <a:srgbClr val="00B400"/>
                </a:solidFill>
                <a:latin typeface="Calibri" panose="020F0502020204030204" pitchFamily="34" charset="0"/>
              </a:rPr>
              <a:t>Admissions Coordinator</a:t>
            </a:r>
          </a:p>
          <a:p>
            <a:pPr marL="0" indent="0" algn="ctr">
              <a:buNone/>
            </a:pPr>
            <a:r>
              <a:rPr lang="en-US" sz="2800" kern="0" dirty="0">
                <a:latin typeface="Calibri" panose="020F0502020204030204" pitchFamily="34" charset="0"/>
              </a:rPr>
              <a:t>Shyam Karrah</a:t>
            </a:r>
          </a:p>
          <a:p>
            <a:pPr marL="0" indent="0" algn="ctr">
              <a:buNone/>
            </a:pPr>
            <a:r>
              <a:rPr lang="en-US" sz="2800" kern="0" dirty="0">
                <a:latin typeface="Calibri" panose="020F0502020204030204" pitchFamily="34" charset="0"/>
              </a:rPr>
              <a:t>skarrah@utdallas.edu</a:t>
            </a:r>
          </a:p>
          <a:p>
            <a:pPr marL="114300" lvl="1" indent="0" algn="ctr">
              <a:buNone/>
            </a:pPr>
            <a:r>
              <a:rPr lang="en-US" sz="2600" kern="0" dirty="0">
                <a:latin typeface="Calibri" panose="020F0502020204030204" pitchFamily="34" charset="0"/>
              </a:rPr>
              <a:t>972-883-4197</a:t>
            </a:r>
          </a:p>
          <a:p>
            <a:pPr marL="114300" lvl="1" indent="0" algn="ctr">
              <a:buNone/>
            </a:pPr>
            <a:endParaRPr lang="en-US" sz="2600" kern="0" dirty="0">
              <a:latin typeface="Calibri" panose="020F0502020204030204" pitchFamily="34" charset="0"/>
            </a:endParaRPr>
          </a:p>
          <a:p>
            <a:pPr marL="0" indent="0" algn="ctr">
              <a:buNone/>
            </a:pPr>
            <a:r>
              <a:rPr lang="en-US" sz="2800" b="1" i="1" kern="0" dirty="0">
                <a:solidFill>
                  <a:srgbClr val="00B400"/>
                </a:solidFill>
                <a:latin typeface="Calibri" panose="020F0502020204030204" pitchFamily="34" charset="0"/>
              </a:rPr>
              <a:t>Academic Director</a:t>
            </a:r>
          </a:p>
          <a:p>
            <a:pPr marL="0" indent="0" algn="ctr">
              <a:buNone/>
            </a:pPr>
            <a:r>
              <a:rPr lang="en-US" sz="2800" kern="0" dirty="0">
                <a:latin typeface="Calibri" panose="020F0502020204030204" pitchFamily="34" charset="0"/>
              </a:rPr>
              <a:t>Gopal Gupta</a:t>
            </a:r>
          </a:p>
          <a:p>
            <a:pPr marL="0" indent="0" algn="ctr">
              <a:buNone/>
            </a:pPr>
            <a:r>
              <a:rPr lang="en-US" sz="2800" kern="0" dirty="0">
                <a:latin typeface="Calibri" panose="020F0502020204030204" pitchFamily="34" charset="0"/>
              </a:rPr>
              <a:t>gupta@utdallas.edu</a:t>
            </a:r>
          </a:p>
          <a:p>
            <a:pPr marL="114300" lvl="1" indent="0" algn="ctr">
              <a:buNone/>
            </a:pPr>
            <a:r>
              <a:rPr lang="en-US" sz="2600" kern="0" dirty="0">
                <a:latin typeface="Calibri" panose="020F0502020204030204" pitchFamily="34" charset="0"/>
              </a:rPr>
              <a:t>972-883-4107</a:t>
            </a:r>
          </a:p>
          <a:p>
            <a:pPr marL="114300" lvl="1" indent="0" algn="ctr">
              <a:buNone/>
            </a:pPr>
            <a:endParaRPr lang="en-US" sz="2600" kern="0" dirty="0">
              <a:latin typeface="Calibri" panose="020F0502020204030204" pitchFamily="34" charset="0"/>
            </a:endParaRPr>
          </a:p>
          <a:p>
            <a:pPr algn="ctr"/>
            <a:endParaRPr lang="en-US" sz="2400" dirty="0"/>
          </a:p>
          <a:p>
            <a:pPr algn="ctr"/>
            <a:endParaRPr lang="en-US" sz="2800" dirty="0"/>
          </a:p>
          <a:p>
            <a:pPr algn="ctr"/>
            <a:endParaRPr lang="en-US" sz="2800" dirty="0"/>
          </a:p>
        </p:txBody>
      </p:sp>
      <p:sp>
        <p:nvSpPr>
          <p:cNvPr id="9" name="Rectangle 5"/>
          <p:cNvSpPr txBox="1">
            <a:spLocks noChangeArrowheads="1"/>
          </p:cNvSpPr>
          <p:nvPr/>
        </p:nvSpPr>
        <p:spPr bwMode="auto">
          <a:xfrm>
            <a:off x="2438400" y="38554"/>
            <a:ext cx="723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3200" b="1" kern="0" dirty="0">
                <a:solidFill>
                  <a:schemeClr val="accent6">
                    <a:lumMod val="75000"/>
                  </a:schemeClr>
                </a:solidFill>
              </a:rPr>
              <a:t>Executive MSE - Management</a:t>
            </a:r>
            <a:endParaRPr lang="en-US" altLang="en-US" sz="2400" b="1" kern="0" dirty="0">
              <a:solidFill>
                <a:schemeClr val="accent6">
                  <a:lumMod val="75000"/>
                </a:schemeClr>
              </a:solidFill>
            </a:endParaRPr>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1847573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1"/>
            <a:ext cx="7772400" cy="1362075"/>
          </a:xfrm>
        </p:spPr>
        <p:txBody>
          <a:bodyPr/>
          <a:lstStyle/>
          <a:p>
            <a:r>
              <a:rPr lang="en-US" dirty="0"/>
              <a:t>Questions?</a:t>
            </a:r>
          </a:p>
        </p:txBody>
      </p:sp>
      <p:sp>
        <p:nvSpPr>
          <p:cNvPr id="3"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1805835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1" y="609600"/>
            <a:ext cx="5495199" cy="1143000"/>
          </a:xfrm>
        </p:spPr>
        <p:txBody>
          <a:bodyPr>
            <a:noAutofit/>
          </a:bodyPr>
          <a:lstStyle/>
          <a:p>
            <a:r>
              <a:rPr lang="en-US" sz="6400" dirty="0"/>
              <a:t>Dr. Ovidiu Daescu</a:t>
            </a:r>
          </a:p>
        </p:txBody>
      </p:sp>
      <p:sp>
        <p:nvSpPr>
          <p:cNvPr id="3" name="Subtitle 2"/>
          <p:cNvSpPr>
            <a:spLocks noGrp="1"/>
          </p:cNvSpPr>
          <p:nvPr>
            <p:ph type="subTitle" idx="1"/>
          </p:nvPr>
        </p:nvSpPr>
        <p:spPr>
          <a:xfrm>
            <a:off x="3048000" y="1676400"/>
            <a:ext cx="7551652" cy="1219200"/>
          </a:xfrm>
        </p:spPr>
        <p:txBody>
          <a:bodyPr>
            <a:noAutofit/>
          </a:bodyPr>
          <a:lstStyle/>
          <a:p>
            <a:pPr algn="ctr"/>
            <a:r>
              <a:rPr lang="en-US" sz="3200" dirty="0"/>
              <a:t>Professor (CS, CE, &amp; TE), </a:t>
            </a:r>
          </a:p>
          <a:p>
            <a:pPr algn="ctr"/>
            <a:r>
              <a:rPr lang="en-US" sz="3200" dirty="0"/>
              <a:t> </a:t>
            </a:r>
          </a:p>
          <a:p>
            <a:pPr algn="ctr"/>
            <a:r>
              <a:rPr lang="en-US" sz="3300" b="1" dirty="0"/>
              <a:t>Department Head</a:t>
            </a:r>
          </a:p>
        </p:txBody>
      </p:sp>
      <p:pic>
        <p:nvPicPr>
          <p:cNvPr id="4" name="Picture 3"/>
          <p:cNvPicPr/>
          <p:nvPr/>
        </p:nvPicPr>
        <p:blipFill rotWithShape="1">
          <a:blip r:embed="rId2"/>
          <a:srcRect l="44606" t="42179" r="49740" b="47722"/>
          <a:stretch/>
        </p:blipFill>
        <p:spPr bwMode="auto">
          <a:xfrm>
            <a:off x="1876633" y="5378604"/>
            <a:ext cx="1011115" cy="1022839"/>
          </a:xfrm>
          <a:prstGeom prst="rect">
            <a:avLst/>
          </a:prstGeom>
          <a:ln w="88900" cap="sq" cmpd="thickThin">
            <a:solidFill>
              <a:srgbClr val="0033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5" name="TextBox 4"/>
          <p:cNvSpPr txBox="1"/>
          <p:nvPr/>
        </p:nvSpPr>
        <p:spPr>
          <a:xfrm>
            <a:off x="3078192" y="5939778"/>
            <a:ext cx="7297946" cy="461665"/>
          </a:xfrm>
          <a:prstGeom prst="rect">
            <a:avLst/>
          </a:prstGeom>
          <a:solidFill>
            <a:schemeClr val="tx1"/>
          </a:solidFill>
          <a:ln w="38100">
            <a:solidFill>
              <a:srgbClr val="003300"/>
            </a:solidFill>
          </a:ln>
        </p:spPr>
        <p:txBody>
          <a:bodyPr wrap="square" rtlCol="0">
            <a:spAutoFit/>
          </a:bodyPr>
          <a:lstStyle/>
          <a:p>
            <a:r>
              <a:rPr lang="en-US" sz="2400" b="1" dirty="0">
                <a:solidFill>
                  <a:srgbClr val="CC6600"/>
                </a:solidFill>
                <a:latin typeface="Algerian" panose="04020705040A02060702" pitchFamily="82" charset="0"/>
              </a:rPr>
              <a:t>Computer Science &amp; Software Engineering</a:t>
            </a:r>
          </a:p>
        </p:txBody>
      </p:sp>
      <p:sp>
        <p:nvSpPr>
          <p:cNvPr id="8" name="Rectangle 2"/>
          <p:cNvSpPr txBox="1">
            <a:spLocks noChangeArrowheads="1"/>
          </p:cNvSpPr>
          <p:nvPr/>
        </p:nvSpPr>
        <p:spPr>
          <a:xfrm>
            <a:off x="1802922" y="3505200"/>
            <a:ext cx="8610599" cy="17526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n-US" sz="3200" b="0" dirty="0">
                <a:solidFill>
                  <a:schemeClr val="bg1">
                    <a:lumMod val="95000"/>
                    <a:lumOff val="5000"/>
                  </a:schemeClr>
                </a:solidFill>
                <a:latin typeface="Algerian" pitchFamily="82" charset="0"/>
              </a:rPr>
              <a:t>Email:  Ovidiu.Daescu@utdallas.edu </a:t>
            </a:r>
          </a:p>
          <a:p>
            <a:pPr algn="ctr">
              <a:defRPr/>
            </a:pPr>
            <a:r>
              <a:rPr lang="en-US" sz="3200" b="0" dirty="0">
                <a:solidFill>
                  <a:schemeClr val="bg1">
                    <a:lumMod val="95000"/>
                    <a:lumOff val="5000"/>
                  </a:schemeClr>
                </a:solidFill>
                <a:latin typeface="Algerian" pitchFamily="82" charset="0"/>
              </a:rPr>
              <a:t>Office: ECSS 4.907    </a:t>
            </a:r>
          </a:p>
          <a:p>
            <a:pPr algn="ctr">
              <a:defRPr/>
            </a:pPr>
            <a:r>
              <a:rPr lang="en-US" sz="3200" b="0" dirty="0">
                <a:solidFill>
                  <a:schemeClr val="bg1">
                    <a:lumMod val="95000"/>
                    <a:lumOff val="5000"/>
                  </a:schemeClr>
                </a:solidFill>
                <a:latin typeface="Algerian" pitchFamily="82" charset="0"/>
              </a:rPr>
              <a:t>Phone: (972) 883-4196</a:t>
            </a:r>
          </a:p>
        </p:txBody>
      </p:sp>
      <p:pic>
        <p:nvPicPr>
          <p:cNvPr id="7" name="Picture 6">
            <a:extLst>
              <a:ext uri="{FF2B5EF4-FFF2-40B4-BE49-F238E27FC236}">
                <a16:creationId xmlns:a16="http://schemas.microsoft.com/office/drawing/2014/main" id="{E2959F35-4A26-4D1C-AFE5-EACA5C76F9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4125" y="381000"/>
            <a:ext cx="2187245" cy="2971800"/>
          </a:xfrm>
          <a:prstGeom prst="rect">
            <a:avLst/>
          </a:prstGeom>
        </p:spPr>
      </p:pic>
    </p:spTree>
    <p:extLst>
      <p:ext uri="{BB962C8B-B14F-4D97-AF65-F5344CB8AC3E}">
        <p14:creationId xmlns:p14="http://schemas.microsoft.com/office/powerpoint/2010/main" val="200479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1" y="609600"/>
            <a:ext cx="5495199" cy="1143000"/>
          </a:xfrm>
        </p:spPr>
        <p:txBody>
          <a:bodyPr>
            <a:normAutofit/>
          </a:bodyPr>
          <a:lstStyle/>
          <a:p>
            <a:r>
              <a:rPr lang="en-US" sz="6400" dirty="0"/>
              <a:t>Dr. Gopal Gupta</a:t>
            </a:r>
          </a:p>
        </p:txBody>
      </p:sp>
      <p:sp>
        <p:nvSpPr>
          <p:cNvPr id="3" name="Subtitle 2"/>
          <p:cNvSpPr>
            <a:spLocks noGrp="1"/>
          </p:cNvSpPr>
          <p:nvPr>
            <p:ph type="subTitle" idx="1"/>
          </p:nvPr>
        </p:nvSpPr>
        <p:spPr>
          <a:xfrm>
            <a:off x="3048000" y="1676400"/>
            <a:ext cx="7551652" cy="1219200"/>
          </a:xfrm>
        </p:spPr>
        <p:txBody>
          <a:bodyPr vert="horz" lIns="91440" tIns="45720" rIns="91440" bIns="45720" rtlCol="0" anchor="t">
            <a:noAutofit/>
          </a:bodyPr>
          <a:lstStyle/>
          <a:p>
            <a:pPr algn="ctr"/>
            <a:r>
              <a:rPr lang="en-US" sz="3200" dirty="0"/>
              <a:t>Professor (CS &amp; CE), </a:t>
            </a:r>
          </a:p>
          <a:p>
            <a:pPr algn="ctr"/>
            <a:r>
              <a:rPr lang="en-US" sz="3200" dirty="0"/>
              <a:t>Erik Jonsson Chair</a:t>
            </a:r>
          </a:p>
        </p:txBody>
      </p:sp>
      <p:pic>
        <p:nvPicPr>
          <p:cNvPr id="4" name="Picture 3"/>
          <p:cNvPicPr/>
          <p:nvPr/>
        </p:nvPicPr>
        <p:blipFill rotWithShape="1">
          <a:blip r:embed="rId2"/>
          <a:srcRect l="44606" t="42179" r="49740" b="47722"/>
          <a:stretch/>
        </p:blipFill>
        <p:spPr bwMode="auto">
          <a:xfrm>
            <a:off x="1876633" y="5378604"/>
            <a:ext cx="1011115" cy="1022839"/>
          </a:xfrm>
          <a:prstGeom prst="rect">
            <a:avLst/>
          </a:prstGeom>
          <a:ln w="88900" cap="sq" cmpd="thickThin">
            <a:solidFill>
              <a:srgbClr val="0033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5" name="TextBox 4"/>
          <p:cNvSpPr txBox="1"/>
          <p:nvPr/>
        </p:nvSpPr>
        <p:spPr>
          <a:xfrm>
            <a:off x="3078192" y="5939778"/>
            <a:ext cx="7297946" cy="461665"/>
          </a:xfrm>
          <a:prstGeom prst="rect">
            <a:avLst/>
          </a:prstGeom>
          <a:solidFill>
            <a:schemeClr val="tx1"/>
          </a:solidFill>
          <a:ln w="38100">
            <a:solidFill>
              <a:srgbClr val="003300"/>
            </a:solidFill>
          </a:ln>
        </p:spPr>
        <p:txBody>
          <a:bodyPr wrap="square" rtlCol="0">
            <a:spAutoFit/>
          </a:bodyPr>
          <a:lstStyle/>
          <a:p>
            <a:r>
              <a:rPr lang="en-US" sz="2400" b="1" dirty="0">
                <a:solidFill>
                  <a:srgbClr val="CC6600"/>
                </a:solidFill>
                <a:latin typeface="Algerian" panose="04020705040A02060702" pitchFamily="82" charset="0"/>
              </a:rPr>
              <a:t>Computer Science &amp; Software Engineering</a:t>
            </a:r>
          </a:p>
        </p:txBody>
      </p:sp>
      <p:sp>
        <p:nvSpPr>
          <p:cNvPr id="8" name="Rectangle 2"/>
          <p:cNvSpPr txBox="1">
            <a:spLocks noChangeArrowheads="1"/>
          </p:cNvSpPr>
          <p:nvPr/>
        </p:nvSpPr>
        <p:spPr>
          <a:xfrm>
            <a:off x="1802922" y="3505200"/>
            <a:ext cx="8610599" cy="17526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n-US" sz="3200" b="0" dirty="0">
                <a:solidFill>
                  <a:schemeClr val="bg1">
                    <a:lumMod val="95000"/>
                    <a:lumOff val="5000"/>
                  </a:schemeClr>
                </a:solidFill>
                <a:latin typeface="Algerian" pitchFamily="82" charset="0"/>
              </a:rPr>
              <a:t>Email:  Gupta@utdallas.edu </a:t>
            </a:r>
          </a:p>
          <a:p>
            <a:pPr algn="ctr">
              <a:defRPr/>
            </a:pPr>
            <a:r>
              <a:rPr lang="en-US" sz="3200" b="0" dirty="0">
                <a:solidFill>
                  <a:schemeClr val="bg1">
                    <a:lumMod val="95000"/>
                    <a:lumOff val="5000"/>
                  </a:schemeClr>
                </a:solidFill>
                <a:latin typeface="Algerian"/>
              </a:rPr>
              <a:t>Office: ECSS 3.803   </a:t>
            </a:r>
          </a:p>
          <a:p>
            <a:pPr algn="ctr">
              <a:defRPr/>
            </a:pPr>
            <a:r>
              <a:rPr lang="en-US" sz="3200" b="0" dirty="0">
                <a:solidFill>
                  <a:schemeClr val="bg1">
                    <a:lumMod val="95000"/>
                    <a:lumOff val="5000"/>
                  </a:schemeClr>
                </a:solidFill>
                <a:latin typeface="Algerian" pitchFamily="82" charset="0"/>
              </a:rPr>
              <a:t>Phone: (972) 883-4107</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504" y="1066801"/>
            <a:ext cx="1764497" cy="235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69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6700" y="584440"/>
            <a:ext cx="5300930" cy="990600"/>
          </a:xfrm>
        </p:spPr>
        <p:txBody>
          <a:bodyPr>
            <a:normAutofit fontScale="90000"/>
          </a:bodyPr>
          <a:lstStyle/>
          <a:p>
            <a:r>
              <a:rPr lang="en-US" sz="6400" dirty="0" err="1"/>
              <a:t>Shyam</a:t>
            </a:r>
            <a:r>
              <a:rPr lang="en-US" sz="6400" dirty="0"/>
              <a:t> </a:t>
            </a:r>
            <a:r>
              <a:rPr lang="en-US" sz="6400" dirty="0" err="1"/>
              <a:t>Karrah</a:t>
            </a:r>
            <a:endParaRPr lang="en-US" sz="6400" dirty="0"/>
          </a:p>
        </p:txBody>
      </p:sp>
      <p:sp>
        <p:nvSpPr>
          <p:cNvPr id="3" name="Subtitle 2"/>
          <p:cNvSpPr>
            <a:spLocks noGrp="1"/>
          </p:cNvSpPr>
          <p:nvPr>
            <p:ph type="subTitle" idx="1"/>
          </p:nvPr>
        </p:nvSpPr>
        <p:spPr>
          <a:xfrm>
            <a:off x="3120986" y="1423113"/>
            <a:ext cx="7551652" cy="1707840"/>
          </a:xfrm>
          <a:noFill/>
        </p:spPr>
        <p:txBody>
          <a:bodyPr>
            <a:noAutofit/>
          </a:bodyPr>
          <a:lstStyle/>
          <a:p>
            <a:pPr algn="ctr"/>
            <a:r>
              <a:rPr lang="en-US" dirty="0"/>
              <a:t>Professor of Instruction (CS),</a:t>
            </a:r>
          </a:p>
          <a:p>
            <a:pPr algn="ctr"/>
            <a:r>
              <a:rPr lang="en-US" dirty="0"/>
              <a:t>Director of Graduate Admissions,</a:t>
            </a:r>
          </a:p>
          <a:p>
            <a:pPr algn="ctr"/>
            <a:r>
              <a:rPr lang="en-US" dirty="0"/>
              <a:t>And</a:t>
            </a:r>
            <a:r>
              <a:rPr lang="en-US" b="1" dirty="0"/>
              <a:t> EMSE Admissions Coordinator</a:t>
            </a:r>
          </a:p>
        </p:txBody>
      </p:sp>
      <p:pic>
        <p:nvPicPr>
          <p:cNvPr id="4" name="Picture 3"/>
          <p:cNvPicPr/>
          <p:nvPr/>
        </p:nvPicPr>
        <p:blipFill rotWithShape="1">
          <a:blip r:embed="rId2"/>
          <a:srcRect l="44606" t="42179" r="49740" b="47722"/>
          <a:stretch/>
        </p:blipFill>
        <p:spPr bwMode="auto">
          <a:xfrm>
            <a:off x="1876632" y="5286631"/>
            <a:ext cx="1011115" cy="1022839"/>
          </a:xfrm>
          <a:prstGeom prst="rect">
            <a:avLst/>
          </a:prstGeom>
          <a:ln w="88900" cap="sq" cmpd="thickThin">
            <a:solidFill>
              <a:srgbClr val="0033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5" name="TextBox 4"/>
          <p:cNvSpPr txBox="1"/>
          <p:nvPr/>
        </p:nvSpPr>
        <p:spPr>
          <a:xfrm>
            <a:off x="3078192" y="6067551"/>
            <a:ext cx="7297946" cy="461665"/>
          </a:xfrm>
          <a:prstGeom prst="rect">
            <a:avLst/>
          </a:prstGeom>
          <a:solidFill>
            <a:schemeClr val="tx1"/>
          </a:solidFill>
          <a:ln w="38100">
            <a:solidFill>
              <a:srgbClr val="003300"/>
            </a:solidFill>
          </a:ln>
        </p:spPr>
        <p:txBody>
          <a:bodyPr wrap="square" rtlCol="0">
            <a:spAutoFit/>
          </a:bodyPr>
          <a:lstStyle/>
          <a:p>
            <a:r>
              <a:rPr lang="en-US" sz="2400" b="1" dirty="0">
                <a:solidFill>
                  <a:srgbClr val="CC6600"/>
                </a:solidFill>
                <a:latin typeface="Algerian" panose="04020705040A02060702" pitchFamily="82" charset="0"/>
              </a:rPr>
              <a:t>Computer Science &amp; Software Engineering</a:t>
            </a:r>
          </a:p>
        </p:txBody>
      </p:sp>
      <p:sp>
        <p:nvSpPr>
          <p:cNvPr id="8" name="Rectangle 2"/>
          <p:cNvSpPr txBox="1">
            <a:spLocks noChangeArrowheads="1"/>
          </p:cNvSpPr>
          <p:nvPr/>
        </p:nvSpPr>
        <p:spPr>
          <a:xfrm>
            <a:off x="2421866" y="3476503"/>
            <a:ext cx="8610599" cy="17526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n-US" sz="2800" b="0" dirty="0">
                <a:solidFill>
                  <a:schemeClr val="bg1">
                    <a:lumMod val="95000"/>
                    <a:lumOff val="5000"/>
                  </a:schemeClr>
                </a:solidFill>
                <a:latin typeface="Algerian" pitchFamily="82" charset="0"/>
              </a:rPr>
              <a:t>Email:  Skarrah@utdallas.edu </a:t>
            </a:r>
          </a:p>
          <a:p>
            <a:pPr algn="ctr">
              <a:defRPr/>
            </a:pPr>
            <a:r>
              <a:rPr lang="en-US" sz="2800" b="0" dirty="0">
                <a:solidFill>
                  <a:schemeClr val="bg1">
                    <a:lumMod val="95000"/>
                    <a:lumOff val="5000"/>
                  </a:schemeClr>
                </a:solidFill>
                <a:latin typeface="Algerian" pitchFamily="82" charset="0"/>
              </a:rPr>
              <a:t>Office: ECSS 3.907    </a:t>
            </a:r>
          </a:p>
          <a:p>
            <a:pPr algn="ctr">
              <a:defRPr/>
            </a:pPr>
            <a:r>
              <a:rPr lang="en-US" sz="2800" b="0" dirty="0">
                <a:solidFill>
                  <a:schemeClr val="bg1">
                    <a:lumMod val="95000"/>
                    <a:lumOff val="5000"/>
                  </a:schemeClr>
                </a:solidFill>
                <a:latin typeface="Algerian" pitchFamily="82" charset="0"/>
              </a:rPr>
              <a:t>Phone: (972) 883-4197</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79741"/>
            <a:ext cx="1524001" cy="20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25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3766" y="762000"/>
            <a:ext cx="6866799" cy="1028700"/>
          </a:xfrm>
        </p:spPr>
        <p:txBody>
          <a:bodyPr>
            <a:noAutofit/>
          </a:bodyPr>
          <a:lstStyle/>
          <a:p>
            <a:r>
              <a:rPr lang="en-US" sz="6400" dirty="0"/>
              <a:t>Norma Richardson</a:t>
            </a:r>
          </a:p>
        </p:txBody>
      </p:sp>
      <p:sp>
        <p:nvSpPr>
          <p:cNvPr id="3" name="Subtitle 2"/>
          <p:cNvSpPr>
            <a:spLocks noGrp="1"/>
          </p:cNvSpPr>
          <p:nvPr>
            <p:ph type="subTitle" idx="1"/>
          </p:nvPr>
        </p:nvSpPr>
        <p:spPr>
          <a:xfrm>
            <a:off x="3048000" y="1676400"/>
            <a:ext cx="7551652" cy="1219200"/>
          </a:xfrm>
        </p:spPr>
        <p:txBody>
          <a:bodyPr>
            <a:noAutofit/>
          </a:bodyPr>
          <a:lstStyle/>
          <a:p>
            <a:pPr algn="ctr"/>
            <a:r>
              <a:rPr lang="en-US" sz="3200" dirty="0"/>
              <a:t>Computer Science</a:t>
            </a:r>
          </a:p>
          <a:p>
            <a:pPr algn="ctr"/>
            <a:r>
              <a:rPr lang="en-US" sz="2000" dirty="0"/>
              <a:t> </a:t>
            </a:r>
            <a:r>
              <a:rPr lang="en-US" sz="3200" dirty="0"/>
              <a:t>Business Manager</a:t>
            </a:r>
          </a:p>
        </p:txBody>
      </p:sp>
      <p:pic>
        <p:nvPicPr>
          <p:cNvPr id="4" name="Picture 3"/>
          <p:cNvPicPr/>
          <p:nvPr/>
        </p:nvPicPr>
        <p:blipFill rotWithShape="1">
          <a:blip r:embed="rId2"/>
          <a:srcRect l="44606" t="42179" r="49740" b="47722"/>
          <a:stretch/>
        </p:blipFill>
        <p:spPr bwMode="auto">
          <a:xfrm>
            <a:off x="1872320" y="5320680"/>
            <a:ext cx="1011115" cy="1022839"/>
          </a:xfrm>
          <a:prstGeom prst="rect">
            <a:avLst/>
          </a:prstGeom>
          <a:ln w="88900" cap="sq" cmpd="thickThin">
            <a:solidFill>
              <a:srgbClr val="0033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5" name="TextBox 4"/>
          <p:cNvSpPr txBox="1"/>
          <p:nvPr/>
        </p:nvSpPr>
        <p:spPr>
          <a:xfrm>
            <a:off x="3078192" y="6019801"/>
            <a:ext cx="7297946" cy="461665"/>
          </a:xfrm>
          <a:prstGeom prst="rect">
            <a:avLst/>
          </a:prstGeom>
          <a:solidFill>
            <a:schemeClr val="tx1"/>
          </a:solidFill>
          <a:ln w="38100">
            <a:solidFill>
              <a:srgbClr val="003300"/>
            </a:solidFill>
          </a:ln>
        </p:spPr>
        <p:txBody>
          <a:bodyPr wrap="square" rtlCol="0">
            <a:spAutoFit/>
          </a:bodyPr>
          <a:lstStyle/>
          <a:p>
            <a:r>
              <a:rPr lang="en-US" sz="2400" b="1" dirty="0">
                <a:solidFill>
                  <a:srgbClr val="CC6600"/>
                </a:solidFill>
                <a:latin typeface="Algerian" panose="04020705040A02060702" pitchFamily="82" charset="0"/>
              </a:rPr>
              <a:t>Computer Science &amp; Software Engineering</a:t>
            </a:r>
          </a:p>
        </p:txBody>
      </p:sp>
      <p:sp>
        <p:nvSpPr>
          <p:cNvPr id="8" name="Rectangle 2"/>
          <p:cNvSpPr txBox="1">
            <a:spLocks noChangeArrowheads="1"/>
          </p:cNvSpPr>
          <p:nvPr/>
        </p:nvSpPr>
        <p:spPr>
          <a:xfrm>
            <a:off x="1802922" y="3505200"/>
            <a:ext cx="8610599" cy="17526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n-US" sz="3200" b="0" dirty="0">
                <a:solidFill>
                  <a:schemeClr val="bg1">
                    <a:lumMod val="95000"/>
                    <a:lumOff val="5000"/>
                  </a:schemeClr>
                </a:solidFill>
                <a:latin typeface="Algerian" pitchFamily="82" charset="0"/>
              </a:rPr>
              <a:t>Email:  nrichardson@utdallas.edu </a:t>
            </a:r>
          </a:p>
          <a:p>
            <a:pPr algn="ctr">
              <a:defRPr/>
            </a:pPr>
            <a:r>
              <a:rPr lang="en-US" sz="3200" b="0" dirty="0">
                <a:solidFill>
                  <a:schemeClr val="bg1">
                    <a:lumMod val="95000"/>
                    <a:lumOff val="5000"/>
                  </a:schemeClr>
                </a:solidFill>
                <a:latin typeface="Algerian" pitchFamily="82" charset="0"/>
              </a:rPr>
              <a:t>Office: ECSS 4.906    </a:t>
            </a:r>
          </a:p>
          <a:p>
            <a:pPr algn="ctr">
              <a:defRPr/>
            </a:pPr>
            <a:r>
              <a:rPr lang="en-US" sz="3200" b="0" dirty="0">
                <a:solidFill>
                  <a:schemeClr val="bg1">
                    <a:lumMod val="95000"/>
                    <a:lumOff val="5000"/>
                  </a:schemeClr>
                </a:solidFill>
                <a:latin typeface="Algerian" pitchFamily="82" charset="0"/>
              </a:rPr>
              <a:t>Phone: (972) 883-4190</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51" r="13770"/>
          <a:stretch/>
        </p:blipFill>
        <p:spPr bwMode="auto">
          <a:xfrm>
            <a:off x="1872320" y="1600200"/>
            <a:ext cx="1934397" cy="171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UTD and EMSE Requirements</a:t>
            </a:r>
          </a:p>
        </p:txBody>
      </p:sp>
      <p:sp>
        <p:nvSpPr>
          <p:cNvPr id="3" name="Content Placeholder 2"/>
          <p:cNvSpPr>
            <a:spLocks noGrp="1"/>
          </p:cNvSpPr>
          <p:nvPr>
            <p:ph idx="1"/>
          </p:nvPr>
        </p:nvSpPr>
        <p:spPr>
          <a:xfrm>
            <a:off x="1981200" y="1066801"/>
            <a:ext cx="8229600" cy="5059363"/>
          </a:xfrm>
        </p:spPr>
        <p:txBody>
          <a:bodyPr vert="horz" lIns="91440" tIns="45720" rIns="91440" bIns="45720" rtlCol="0" anchor="t">
            <a:normAutofit fontScale="85000" lnSpcReduction="20000"/>
          </a:bodyPr>
          <a:lstStyle/>
          <a:p>
            <a:r>
              <a:rPr lang="en-US" sz="2000" dirty="0"/>
              <a:t>Students must comply with the general </a:t>
            </a:r>
            <a:r>
              <a:rPr lang="en-US" sz="2000" i="1" dirty="0"/>
              <a:t>UT Dallas guidelines</a:t>
            </a:r>
            <a:endParaRPr lang="en-US" sz="2000" i="1" dirty="0">
              <a:cs typeface="Calibri"/>
            </a:endParaRPr>
          </a:p>
          <a:p>
            <a:pPr marL="0" indent="0">
              <a:buNone/>
            </a:pPr>
            <a:endParaRPr lang="en-US" sz="2000" i="1" dirty="0">
              <a:cs typeface="Calibri"/>
            </a:endParaRPr>
          </a:p>
          <a:p>
            <a:r>
              <a:rPr lang="en-US" sz="2000" dirty="0"/>
              <a:t>Degree Plan Requirements</a:t>
            </a:r>
            <a:endParaRPr lang="en-US" sz="2000" dirty="0">
              <a:cs typeface="Calibri"/>
            </a:endParaRPr>
          </a:p>
          <a:p>
            <a:endParaRPr lang="en-US" sz="2000" dirty="0">
              <a:cs typeface="Calibri"/>
            </a:endParaRPr>
          </a:p>
          <a:p>
            <a:r>
              <a:rPr lang="en-US" sz="2000" dirty="0"/>
              <a:t>Enrollment</a:t>
            </a:r>
            <a:endParaRPr lang="en-US" sz="2000" dirty="0">
              <a:cs typeface="Calibri"/>
            </a:endParaRPr>
          </a:p>
          <a:p>
            <a:endParaRPr lang="en-US" sz="2000" dirty="0">
              <a:cs typeface="Calibri"/>
            </a:endParaRPr>
          </a:p>
          <a:p>
            <a:r>
              <a:rPr lang="en-US" sz="2000" dirty="0"/>
              <a:t>Holds</a:t>
            </a:r>
            <a:endParaRPr lang="en-US" sz="2000" dirty="0">
              <a:cs typeface="Calibri"/>
            </a:endParaRPr>
          </a:p>
          <a:p>
            <a:endParaRPr lang="en-US" sz="2000" dirty="0">
              <a:cs typeface="Calibri"/>
            </a:endParaRPr>
          </a:p>
          <a:p>
            <a:r>
              <a:rPr lang="en-US" sz="2000" dirty="0"/>
              <a:t>International students must submit </a:t>
            </a:r>
            <a:r>
              <a:rPr lang="en-US" sz="2000" b="1" i="1" dirty="0">
                <a:solidFill>
                  <a:srgbClr val="00B400"/>
                </a:solidFill>
              </a:rPr>
              <a:t>official transcripts </a:t>
            </a:r>
            <a:r>
              <a:rPr lang="en-US" sz="2000" dirty="0"/>
              <a:t>by mid-December</a:t>
            </a:r>
            <a:endParaRPr lang="en-US" sz="2000" dirty="0">
              <a:cs typeface="Calibri"/>
            </a:endParaRPr>
          </a:p>
          <a:p>
            <a:endParaRPr lang="en-US" sz="2000" dirty="0">
              <a:cs typeface="Calibri"/>
            </a:endParaRPr>
          </a:p>
          <a:p>
            <a:r>
              <a:rPr lang="en-US" sz="2000" dirty="0"/>
              <a:t>EMSE program DOES NOT support student visa (F1) or any changes to your current visa</a:t>
            </a:r>
            <a:endParaRPr lang="en-US" sz="2000" dirty="0">
              <a:cs typeface="Calibri"/>
            </a:endParaRPr>
          </a:p>
          <a:p>
            <a:pPr marL="400050"/>
            <a:endParaRPr lang="en-US" sz="2000" dirty="0">
              <a:cs typeface="Calibri"/>
            </a:endParaRPr>
          </a:p>
          <a:p>
            <a:pPr marL="400050"/>
            <a:r>
              <a:rPr lang="en-US" sz="2000" dirty="0"/>
              <a:t>Students on an H1B visa will be charged for health insurance if a waiver is not submitted to Student Health Services</a:t>
            </a:r>
            <a:endParaRPr lang="en-US" sz="2000" dirty="0">
              <a:cs typeface="Calibri"/>
            </a:endParaRPr>
          </a:p>
          <a:p>
            <a:endParaRPr lang="en-US" sz="2000" dirty="0">
              <a:cs typeface="Calibri"/>
            </a:endParaRPr>
          </a:p>
          <a:p>
            <a:r>
              <a:rPr lang="en-US" sz="2000" dirty="0"/>
              <a:t>Please visit our website for up-to-date information:</a:t>
            </a:r>
            <a:endParaRPr lang="en-US" sz="2000" dirty="0">
              <a:cs typeface="Calibri"/>
            </a:endParaRPr>
          </a:p>
          <a:p>
            <a:pPr marL="0" indent="0" algn="ctr">
              <a:buNone/>
            </a:pPr>
            <a:r>
              <a:rPr lang="en-US" sz="3600" u="sng" dirty="0">
                <a:solidFill>
                  <a:srgbClr val="0099FF"/>
                </a:solidFill>
              </a:rPr>
              <a:t>emse.utdallas.edu</a:t>
            </a:r>
            <a:endParaRPr lang="en-US" sz="3600" dirty="0"/>
          </a:p>
        </p:txBody>
      </p:sp>
      <p:sp>
        <p:nvSpPr>
          <p:cNvPr id="4" name="Slide Number Placeholder 3"/>
          <p:cNvSpPr>
            <a:spLocks noGrp="1"/>
          </p:cNvSpPr>
          <p:nvPr>
            <p:ph type="sldNum" sz="quarter" idx="12"/>
          </p:nvPr>
        </p:nvSpPr>
        <p:spPr/>
        <p:txBody>
          <a:bodyPr/>
          <a:lstStyle/>
          <a:p>
            <a:fld id="{B756BAD4-479B-4472-83C4-B7CFE5FF5B21}" type="slidenum">
              <a:rPr lang="en-US" smtClean="0"/>
              <a:t>8</a:t>
            </a:fld>
            <a:endParaRPr lang="en-US"/>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39399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500"/>
                                        <p:tgtEl>
                                          <p:spTgt spid="3">
                                            <p:txEl>
                                              <p:pRg st="14" end="1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5" end="15"/>
                                            </p:txEl>
                                          </p:spTgt>
                                        </p:tgtEl>
                                        <p:attrNameLst>
                                          <p:attrName>style.visibility</p:attrName>
                                        </p:attrNameLst>
                                      </p:cBhvr>
                                      <p:to>
                                        <p:strVal val="visible"/>
                                      </p:to>
                                    </p:set>
                                    <p:animEffect transition="in" filter="fade">
                                      <p:cBhvr>
                                        <p:cTn id="40"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rPr>
              <a:t>Agenda</a:t>
            </a:r>
          </a:p>
        </p:txBody>
      </p:sp>
      <p:sp>
        <p:nvSpPr>
          <p:cNvPr id="4" name="Slide Number Placeholder 3"/>
          <p:cNvSpPr>
            <a:spLocks noGrp="1"/>
          </p:cNvSpPr>
          <p:nvPr>
            <p:ph type="sldNum" sz="quarter" idx="12"/>
          </p:nvPr>
        </p:nvSpPr>
        <p:spPr/>
        <p:txBody>
          <a:bodyPr/>
          <a:lstStyle/>
          <a:p>
            <a:fld id="{B756BAD4-479B-4472-83C4-B7CFE5FF5B21}" type="slidenum">
              <a:rPr lang="en-US" smtClean="0"/>
              <a:t>9</a:t>
            </a:fld>
            <a:endParaRPr lang="en-US"/>
          </a:p>
        </p:txBody>
      </p:sp>
      <p:sp>
        <p:nvSpPr>
          <p:cNvPr id="6" name="Content Placeholder 2"/>
          <p:cNvSpPr>
            <a:spLocks noGrp="1"/>
          </p:cNvSpPr>
          <p:nvPr>
            <p:ph idx="1"/>
          </p:nvPr>
        </p:nvSpPr>
        <p:spPr/>
        <p:txBody>
          <a:bodyPr vert="horz" lIns="91440" tIns="45720" rIns="91440" bIns="45720" rtlCol="0" anchor="t">
            <a:normAutofit/>
          </a:bodyPr>
          <a:lstStyle/>
          <a:p>
            <a:r>
              <a:rPr lang="en-US" dirty="0"/>
              <a:t>UTD and EMSE Requirements</a:t>
            </a:r>
          </a:p>
          <a:p>
            <a:r>
              <a:rPr lang="en-US" b="1" dirty="0">
                <a:solidFill>
                  <a:schemeClr val="accent6">
                    <a:lumMod val="75000"/>
                  </a:schemeClr>
                </a:solidFill>
              </a:rPr>
              <a:t>Comet Card</a:t>
            </a:r>
          </a:p>
          <a:p>
            <a:r>
              <a:rPr lang="en-US" dirty="0"/>
              <a:t>Student Account</a:t>
            </a:r>
          </a:p>
          <a:p>
            <a:r>
              <a:rPr lang="en-US" dirty="0"/>
              <a:t>Parking</a:t>
            </a:r>
          </a:p>
          <a:p>
            <a:r>
              <a:rPr lang="en-US" dirty="0"/>
              <a:t>Meals</a:t>
            </a:r>
          </a:p>
          <a:p>
            <a:r>
              <a:rPr lang="en-US" dirty="0"/>
              <a:t>ECSS Building</a:t>
            </a:r>
          </a:p>
          <a:p>
            <a:r>
              <a:rPr lang="en-US" dirty="0"/>
              <a:t>Building/Room Access</a:t>
            </a:r>
          </a:p>
          <a:p>
            <a:r>
              <a:rPr lang="en-US" dirty="0"/>
              <a:t>Program of Study</a:t>
            </a:r>
          </a:p>
          <a:p>
            <a:r>
              <a:rPr lang="en-US" dirty="0"/>
              <a:t>Fall 2023 Courses</a:t>
            </a:r>
            <a:endParaRPr lang="en-US" dirty="0">
              <a:cs typeface="Calibri"/>
            </a:endParaRPr>
          </a:p>
          <a:p>
            <a:pPr marL="0" indent="0">
              <a:buNone/>
            </a:pPr>
            <a:endParaRPr lang="en-US" dirty="0"/>
          </a:p>
        </p:txBody>
      </p:sp>
      <p:sp>
        <p:nvSpPr>
          <p:cNvPr id="5" name="Date Placeholder 3"/>
          <p:cNvSpPr>
            <a:spLocks noGrp="1"/>
          </p:cNvSpPr>
          <p:nvPr>
            <p:ph type="dt" sz="half" idx="4294967295"/>
          </p:nvPr>
        </p:nvSpPr>
        <p:spPr>
          <a:xfrm>
            <a:off x="1981200" y="6356351"/>
            <a:ext cx="2133600" cy="365125"/>
          </a:xfrm>
          <a:prstGeom prst="rect">
            <a:avLst/>
          </a:prstGeom>
        </p:spPr>
        <p:txBody>
          <a:bodyPr/>
          <a:lstStyle>
            <a:lvl1pPr>
              <a:defRPr sz="1000">
                <a:solidFill>
                  <a:schemeClr val="bg1">
                    <a:lumMod val="50000"/>
                  </a:schemeClr>
                </a:solidFill>
              </a:defRPr>
            </a:lvl1pPr>
          </a:lstStyle>
          <a:p>
            <a:r>
              <a:rPr lang="en-US" dirty="0"/>
              <a:t>EMSE Orientation -- UTD</a:t>
            </a:r>
          </a:p>
        </p:txBody>
      </p:sp>
    </p:spTree>
    <p:extLst>
      <p:ext uri="{BB962C8B-B14F-4D97-AF65-F5344CB8AC3E}">
        <p14:creationId xmlns:p14="http://schemas.microsoft.com/office/powerpoint/2010/main" val="3906187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1a3429-7199-4934-abf6-75366692c26e">
      <Terms xmlns="http://schemas.microsoft.com/office/infopath/2007/PartnerControls"/>
    </lcf76f155ced4ddcb4097134ff3c332f>
    <TaxCatchAll xmlns="d88c2a72-574f-453a-922b-fae6bda4f60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F35C17BDBA4743B86D3FEB9238FD72" ma:contentTypeVersion="16" ma:contentTypeDescription="Create a new document." ma:contentTypeScope="" ma:versionID="90cea8c8d0a890eab8067d611d6857e8">
  <xsd:schema xmlns:xsd="http://www.w3.org/2001/XMLSchema" xmlns:xs="http://www.w3.org/2001/XMLSchema" xmlns:p="http://schemas.microsoft.com/office/2006/metadata/properties" xmlns:ns2="851a3429-7199-4934-abf6-75366692c26e" xmlns:ns3="d88c2a72-574f-453a-922b-fae6bda4f602" targetNamespace="http://schemas.microsoft.com/office/2006/metadata/properties" ma:root="true" ma:fieldsID="7bcb1fcb28a597f8cfd4bbe231256d32" ns2:_="" ns3:_="">
    <xsd:import namespace="851a3429-7199-4934-abf6-75366692c26e"/>
    <xsd:import namespace="d88c2a72-574f-453a-922b-fae6bda4f6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1a3429-7199-4934-abf6-75366692c2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7bf7e85-f484-4784-9b3f-9950356a54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8c2a72-574f-453a-922b-fae6bda4f6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f771736-1f86-4178-921a-b621be334a46}" ma:internalName="TaxCatchAll" ma:showField="CatchAllData" ma:web="d88c2a72-574f-453a-922b-fae6bda4f6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E6BA95-F21C-4003-994F-73A37D074816}">
  <ds:schemaRefs>
    <ds:schemaRef ds:uri="http://schemas.microsoft.com/sharepoint/v3/contenttype/forms"/>
  </ds:schemaRefs>
</ds:datastoreItem>
</file>

<file path=customXml/itemProps2.xml><?xml version="1.0" encoding="utf-8"?>
<ds:datastoreItem xmlns:ds="http://schemas.openxmlformats.org/officeDocument/2006/customXml" ds:itemID="{13602795-B568-4F9C-A396-D5ED069F389E}">
  <ds:schemaRefs>
    <ds:schemaRef ds:uri="http://schemas.microsoft.com/office/2006/metadata/properties"/>
    <ds:schemaRef ds:uri="http://schemas.microsoft.com/office/infopath/2007/PartnerControls"/>
    <ds:schemaRef ds:uri="851a3429-7199-4934-abf6-75366692c26e"/>
    <ds:schemaRef ds:uri="d88c2a72-574f-453a-922b-fae6bda4f602"/>
  </ds:schemaRefs>
</ds:datastoreItem>
</file>

<file path=customXml/itemProps3.xml><?xml version="1.0" encoding="utf-8"?>
<ds:datastoreItem xmlns:ds="http://schemas.openxmlformats.org/officeDocument/2006/customXml" ds:itemID="{88464CE7-7FBC-4E05-9A12-56A5DB9B8D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1a3429-7199-4934-abf6-75366692c26e"/>
    <ds:schemaRef ds:uri="d88c2a72-574f-453a-922b-fae6bda4f6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1761</TotalTime>
  <Words>1583</Words>
  <Application>Microsoft Office PowerPoint</Application>
  <PresentationFormat>Widescreen</PresentationFormat>
  <Paragraphs>390</Paragraphs>
  <Slides>33</Slides>
  <Notes>16</Notes>
  <HiddenSlides>8</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Prof. John Cole</vt:lpstr>
      <vt:lpstr>Agenda</vt:lpstr>
      <vt:lpstr>Dr. Ovidiu Daescu</vt:lpstr>
      <vt:lpstr>Dr. Gopal Gupta</vt:lpstr>
      <vt:lpstr>Shyam Karrah</vt:lpstr>
      <vt:lpstr>Norma Richardson</vt:lpstr>
      <vt:lpstr>UTD and EMSE Requirements</vt:lpstr>
      <vt:lpstr>Agenda</vt:lpstr>
      <vt:lpstr>Comet Card</vt:lpstr>
      <vt:lpstr>Agenda</vt:lpstr>
      <vt:lpstr>Student Account</vt:lpstr>
      <vt:lpstr>Agenda</vt:lpstr>
      <vt:lpstr>Parking</vt:lpstr>
      <vt:lpstr>Agenda</vt:lpstr>
      <vt:lpstr>Meals</vt:lpstr>
      <vt:lpstr>Agenda</vt:lpstr>
      <vt:lpstr>The ECS South Building</vt:lpstr>
      <vt:lpstr>Labs and Computer Accounts</vt:lpstr>
      <vt:lpstr>Agenda</vt:lpstr>
      <vt:lpstr>Building/Room Access</vt:lpstr>
      <vt:lpstr>Agenda</vt:lpstr>
      <vt:lpstr>Executive MSE - Curriculum</vt:lpstr>
      <vt:lpstr>Tentative Program of Study</vt:lpstr>
      <vt:lpstr>Agenda</vt:lpstr>
      <vt:lpstr>Dr. Tien Nguyen</vt:lpstr>
      <vt:lpstr>Dr. Mehra Nouroz Borazjany</vt:lpstr>
      <vt:lpstr>Fall 2023 Class Schedule</vt:lpstr>
      <vt:lpstr>Fall 2023- Tentative Class Schedule</vt:lpstr>
      <vt:lpstr>Classes and Teaching</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Rym</dc:creator>
  <cp:lastModifiedBy>Karrah, Shyam</cp:lastModifiedBy>
  <cp:revision>183</cp:revision>
  <cp:lastPrinted>2017-09-06T22:33:26Z</cp:lastPrinted>
  <dcterms:created xsi:type="dcterms:W3CDTF">2012-09-07T20:34:49Z</dcterms:created>
  <dcterms:modified xsi:type="dcterms:W3CDTF">2023-08-18T19:45:15Z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0x010100EEF35C17BDBA4743B86D3FEB9238FD72</vt:lpwstr>
  </property>
  <property fmtid="{D5CDD505-2E9C-101B-9397-08002B2CF9AE}" pid="3" name="MediaServiceImageTags">
    <vt:lpwstr/>
  </property>
</Properties>
</file>