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66" autoAdjust="0"/>
  </p:normalViewPr>
  <p:slideViewPr>
    <p:cSldViewPr snapToGrid="0" snapToObjects="1">
      <p:cViewPr varScale="1">
        <p:scale>
          <a:sx n="74" d="100"/>
          <a:sy n="74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C892-AB04-8646-9B8E-4BB28262F1FF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E29E-F6D1-DB42-BBEB-295B65048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1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C892-AB04-8646-9B8E-4BB28262F1FF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E29E-F6D1-DB42-BBEB-295B65048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0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C892-AB04-8646-9B8E-4BB28262F1FF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E29E-F6D1-DB42-BBEB-295B65048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3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C892-AB04-8646-9B8E-4BB28262F1FF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E29E-F6D1-DB42-BBEB-295B65048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2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C892-AB04-8646-9B8E-4BB28262F1FF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E29E-F6D1-DB42-BBEB-295B65048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0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C892-AB04-8646-9B8E-4BB28262F1FF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E29E-F6D1-DB42-BBEB-295B65048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C892-AB04-8646-9B8E-4BB28262F1FF}" type="datetimeFigureOut">
              <a:rPr lang="en-US" smtClean="0"/>
              <a:t>3/8/18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E29E-F6D1-DB42-BBEB-295B65048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2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C892-AB04-8646-9B8E-4BB28262F1FF}" type="datetimeFigureOut">
              <a:rPr lang="en-US" smtClean="0"/>
              <a:t>3/8/18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E29E-F6D1-DB42-BBEB-295B65048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7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C892-AB04-8646-9B8E-4BB28262F1FF}" type="datetimeFigureOut">
              <a:rPr lang="en-US" smtClean="0"/>
              <a:t>3/8/18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E29E-F6D1-DB42-BBEB-295B65048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6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C892-AB04-8646-9B8E-4BB28262F1FF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E29E-F6D1-DB42-BBEB-295B65048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0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C892-AB04-8646-9B8E-4BB28262F1FF}" type="datetimeFigureOut">
              <a:rPr lang="en-US" smtClean="0"/>
              <a:t>3/8/18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E29E-F6D1-DB42-BBEB-295B65048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8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1C892-AB04-8646-9B8E-4BB28262F1FF}" type="datetimeFigureOut">
              <a:rPr lang="en-US" smtClean="0"/>
              <a:t>3/8/18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9E29E-F6D1-DB42-BBEB-295B65048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9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sco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82262" y="-652760"/>
            <a:ext cx="5687879" cy="812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0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UT Dallas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Nielsen</dc:creator>
  <cp:lastModifiedBy>Steven Nielsen</cp:lastModifiedBy>
  <cp:revision>1</cp:revision>
  <dcterms:created xsi:type="dcterms:W3CDTF">2018-03-08T20:37:30Z</dcterms:created>
  <dcterms:modified xsi:type="dcterms:W3CDTF">2018-03-08T20:39:09Z</dcterms:modified>
</cp:coreProperties>
</file>