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E215-CE26-D46D-58AE-1985C08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5091D-AC88-F63A-0A31-9DD45AB7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70167-811E-40D1-6824-BCF55D9F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0F97-8A29-2A65-8F58-3305B63C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A7502-3626-CBE3-245B-F230C7AA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D81B-E1A7-4CE9-6D30-E5E2E01D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C13CD-FEC2-4A42-863D-43ED43EE4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72A4-9028-4FC2-FEDB-9271574E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B0DD-9B36-0A24-DBA6-97978CD0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B2F6-D5C2-211E-D70B-477B22BC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02EA4-0E2B-B4F6-9970-89F94C6BD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AB57B-6B41-91BF-55CC-27E23254D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A9F1-565F-69F6-19C5-82A5509F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50BF4-EADC-E7B5-C3B5-BA3C7B74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B0356-52CE-3EED-69F4-368794F2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0C13-C1A5-CFC5-C0C8-74EC0C26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75D0D-4C98-BD93-9EF3-EA6A275E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AEED-05F0-FE73-1BA4-9A0C7CF9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F420B-907F-919E-DCE7-1B2C6179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9E3D-13E4-68D1-83E6-474E3234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B246-1D6B-FABB-9FD0-0BD31114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5D647-DDD3-91D9-F549-83BF444F8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CC673-0212-8C8A-E284-DBC334C9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A5949-750E-94F7-F1AF-A5B7A920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CDF24-00FC-B463-1039-DAD18E19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4B7D-D0D3-BC20-10ED-81BF0EC9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01A02-3D09-208F-1A93-34323B770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806F3-CF8E-F69C-E645-7455DB26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24482-08D4-A79E-A592-4BECB32C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96683-FDEF-2F83-93A9-C16BE4B3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CA191-AC48-A1D7-BE80-F6245783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ABBD-F4DD-99CD-C928-CFFE4660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E86FD-C64B-65C1-3A64-C16041442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97A4-DEC2-6014-CF9F-9CE74B93C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7C4EB-3171-5982-8B8A-CB7608A6C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F85FF-9FE9-24B7-9AEE-6A39B56CC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F7B27-92CB-9B96-AA90-79B02F95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68492-6B6C-C1D6-882B-A7CD34AB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11E6A-1D8A-5D35-8446-7E580C78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6642-AE5C-46C6-5789-6F5FE790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E4E70-366E-0535-3C15-CB8F747C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4D1B3-6E2D-6241-4C91-4776395E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F99DF-9262-C519-30BE-7B0BF7CF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3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FF9E52-5560-08E2-2A67-46CC1DF4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4B0B5-4D38-8915-3244-848B283A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67D11-BBEA-096D-5D66-77049CC4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5EFC-1746-93E7-5A86-9BDC3C5F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66AD-FB3C-1B27-61E6-B774C7AE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299C4-DFFB-DA9D-497E-775EEE730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751E6-3CF9-764B-6E9E-2587DE78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5E16C-C199-CD5B-8E02-F7C11C5D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165C6-2BD9-4E94-187F-01B96562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471B-3F41-3C61-B0B7-6F36B8E1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CD132-B144-277B-3B13-59816ED65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6CB70-E72E-8CB3-A166-2F09C1EBB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E8329-FB01-902C-F84C-8C9B537F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D8AC2-1A04-4F20-0DC8-F5E1569F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2FFC2-5BCA-68F9-010F-32385177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D4919-5A95-5AAC-2DAA-2E965CAF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16753-D6E3-823C-A2E6-A4F7B8AB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CDE9-8F3D-46C9-9584-CB4CD0EE1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2190-8120-A845-A07D-7DD96F6DC168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A37EE-1BD2-A7BA-71C1-68EE5BCA6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2A519-76DE-B5DA-7436-69DFDCE30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86AD-BFCD-2F44-9CFD-E6AC4AE2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2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E6C001-1D0E-5A12-006C-091EE960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9" y="309243"/>
            <a:ext cx="11397307" cy="3119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A7E02-817C-9F1D-5E7D-B0C579D5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0" y="3505806"/>
            <a:ext cx="11009670" cy="30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Nielsen, Steven</dc:creator>
  <cp:lastModifiedBy>Nielsen, Steven</cp:lastModifiedBy>
  <cp:revision>1</cp:revision>
  <dcterms:created xsi:type="dcterms:W3CDTF">2022-11-11T14:26:23Z</dcterms:created>
  <dcterms:modified xsi:type="dcterms:W3CDTF">2022-11-11T14:30:43Z</dcterms:modified>
</cp:coreProperties>
</file>