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2" r:id="rId3"/>
    <p:sldId id="271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9E9D3-7608-F9C4-3BBF-87147006EE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0D2B67-D25E-2F21-746B-E7CB821781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C4A23-EF87-99AE-BF3F-7CCD1375B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11BD-63F0-2A4B-9746-79D9D6F5CCAA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D766A-3513-7767-7033-0C15A3A53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014691-A629-6F30-8D4C-D76B9D441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8923F-BFB5-074A-8337-0BA5BDCA6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904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4E0F2-649E-D08C-CE13-AAAE37F31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CC8A71-57A4-B2E2-28B2-64A5B09D48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D7061-42E6-50EE-0CB1-194FE353D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11BD-63F0-2A4B-9746-79D9D6F5CCAA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75747-E6C3-25E7-2A0E-B8A9D1421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83780-9D44-0CCE-8887-E2225C6C9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8923F-BFB5-074A-8337-0BA5BDCA6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31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9E9FE4-B84F-8485-28EC-30A040165C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75AD11-FE3B-BAFB-D81B-5043DFB308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63918-D414-849D-2040-D23B45F9B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11BD-63F0-2A4B-9746-79D9D6F5CCAA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9C6B97-B292-60F2-B956-FFDA32702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A9E29D-CD96-BF73-FB7B-116CAF92F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8923F-BFB5-074A-8337-0BA5BDCA6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51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E5C9B-4A29-8443-97BC-834C93BDF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7BA04-C4DC-879F-B5F5-42F10E12E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4D644-556D-049E-C2E7-C2E47451A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11BD-63F0-2A4B-9746-79D9D6F5CCAA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B83DB-308C-394A-97FA-E4FF82D59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D6ABB0-3A5C-9E9C-5636-B515BE4FB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8923F-BFB5-074A-8337-0BA5BDCA6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91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FF738-F57B-E20A-4CB6-0A8CF8DCB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F46F83-E19B-8D20-B742-D7CD0BC3B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3EF52C-D3C9-25EB-F6B0-1F4349046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11BD-63F0-2A4B-9746-79D9D6F5CCAA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E484F-0EC7-7666-EA5A-B891BF63E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88129-31E7-D5DF-721D-9713A3E67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8923F-BFB5-074A-8337-0BA5BDCA6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49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DEC8E-7C14-0BCF-9110-7BD0DE083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9372B-0CF2-E3C3-94D3-4A8194AECA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6E84F1-AE24-63EC-CDFE-A16561CCB0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C57DFB-EFD1-5674-D27F-A1041606D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11BD-63F0-2A4B-9746-79D9D6F5CCAA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61A227-35B9-38F7-9D82-F0B609748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AC5B56-E33E-005E-644B-C24864878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8923F-BFB5-074A-8337-0BA5BDCA6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48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4F691-835E-140A-283D-F964171CC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CE708A-D4F6-94A4-951E-80523A5C6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A8A178-C68F-A7FF-3AEB-0BF040B86C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8F5D0A-9D96-EC5F-693F-BB0A9BB8ED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4647D2-1A10-9A8F-606C-D73D0E3781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C35744-66C0-3B4B-DF5A-49C32FE27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11BD-63F0-2A4B-9746-79D9D6F5CCAA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7F56FB-FFF6-72B5-9B07-2C4D81F92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DD9A81-75D5-226F-D94A-2C428BE1B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8923F-BFB5-074A-8337-0BA5BDCA6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05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08936-7080-2439-ED99-C9730EB93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3DDFBA-9496-4E20-8134-6E4437995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11BD-63F0-2A4B-9746-79D9D6F5CCAA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A6461-ECA6-981C-A198-9C289F5BA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EFBD96-A074-7A76-6BA3-572F68F9B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8923F-BFB5-074A-8337-0BA5BDCA6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66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900A07-CCB8-BE30-C78B-34AD8CB68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11BD-63F0-2A4B-9746-79D9D6F5CCAA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DE8C5F-E501-1DC3-6ACA-75EE1C358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F4F018-C4A3-E729-24DB-E40FD1FA2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8923F-BFB5-074A-8337-0BA5BDCA6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91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3FAB1-1C68-C8F6-0EB0-8D3968C87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51E57-9998-66F9-677A-2937BD4DE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3B5BD7-35FC-CC85-4ED0-F9FDBDC95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0560D9-AC0D-E3B9-CDF8-F829CA497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11BD-63F0-2A4B-9746-79D9D6F5CCAA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C0C640-ABEC-6940-8D85-C69423EF2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8F95DD-02CE-B24B-27E6-36DBE0384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8923F-BFB5-074A-8337-0BA5BDCA6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444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9490F-1C70-7009-7D73-CF89A0ED3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E85608-0FD8-FCFA-B791-14B0982108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464992-0D0B-6717-0627-93ABCF2B03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644B53-8F8C-5F90-C3B8-7BEAA1B32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11BD-63F0-2A4B-9746-79D9D6F5CCAA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02BF6-6B69-8B00-0BC7-1040B3023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0BDDAA-DB0D-DB6B-F48E-542682929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8923F-BFB5-074A-8337-0BA5BDCA6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503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565FF1-B8C9-C0F9-A03D-514514E67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AA53A6-A1EE-204F-E62E-F57531A36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76820-FF0F-39E5-4626-C6A6C5A14A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011BD-63F0-2A4B-9746-79D9D6F5CCAA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0FF94D-BE69-CC1B-732F-020F04F5F9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C25BD-F975-73F4-9AF1-9FDA552857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8923F-BFB5-074A-8337-0BA5BDCA6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625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aph of a function&#10;&#10;Description automatically generated">
            <a:extLst>
              <a:ext uri="{FF2B5EF4-FFF2-40B4-BE49-F238E27FC236}">
                <a16:creationId xmlns:a16="http://schemas.microsoft.com/office/drawing/2014/main" id="{AED449F1-CF8A-E883-B797-0FBE21DDE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631" y="198780"/>
            <a:ext cx="9412872" cy="660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803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function&#10;&#10;Description automatically generated">
            <a:extLst>
              <a:ext uri="{FF2B5EF4-FFF2-40B4-BE49-F238E27FC236}">
                <a16:creationId xmlns:a16="http://schemas.microsoft.com/office/drawing/2014/main" id="{A5CEFDAC-31A7-CEB1-D1A2-9536CB64D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975" y="8736"/>
            <a:ext cx="8863753" cy="6849264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EC4D000-5293-B4AB-1B6E-9CFF8255756B}"/>
              </a:ext>
            </a:extLst>
          </p:cNvPr>
          <p:cNvCxnSpPr/>
          <p:nvPr/>
        </p:nvCxnSpPr>
        <p:spPr>
          <a:xfrm>
            <a:off x="2027583" y="3597964"/>
            <a:ext cx="684806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895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function&#10;&#10;Description automatically generated">
            <a:extLst>
              <a:ext uri="{FF2B5EF4-FFF2-40B4-BE49-F238E27FC236}">
                <a16:creationId xmlns:a16="http://schemas.microsoft.com/office/drawing/2014/main" id="{96C3A351-840F-5058-E50C-EA3D5EDB2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610" y="0"/>
            <a:ext cx="8875058" cy="6858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85F3EFF-B4CE-2CA1-1732-292E450DC00B}"/>
              </a:ext>
            </a:extLst>
          </p:cNvPr>
          <p:cNvCxnSpPr/>
          <p:nvPr/>
        </p:nvCxnSpPr>
        <p:spPr>
          <a:xfrm>
            <a:off x="2027583" y="3597964"/>
            <a:ext cx="684806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6070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function&#10;&#10;Description automatically generated">
            <a:extLst>
              <a:ext uri="{FF2B5EF4-FFF2-40B4-BE49-F238E27FC236}">
                <a16:creationId xmlns:a16="http://schemas.microsoft.com/office/drawing/2014/main" id="{CCBAC929-D89A-A8D5-A011-66B74379B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609" y="0"/>
            <a:ext cx="8875058" cy="6858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7DD144B-16C9-9C8C-C354-21A2169DF32B}"/>
              </a:ext>
            </a:extLst>
          </p:cNvPr>
          <p:cNvCxnSpPr/>
          <p:nvPr/>
        </p:nvCxnSpPr>
        <p:spPr>
          <a:xfrm>
            <a:off x="2027583" y="3826562"/>
            <a:ext cx="684806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738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function&#10;&#10;Description automatically generated">
            <a:extLst>
              <a:ext uri="{FF2B5EF4-FFF2-40B4-BE49-F238E27FC236}">
                <a16:creationId xmlns:a16="http://schemas.microsoft.com/office/drawing/2014/main" id="{F7FEC8A4-26E1-5D97-CF58-9ECBACFFE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610" y="0"/>
            <a:ext cx="8875058" cy="6858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882AAAB-B86D-5C37-056C-DA38074682D2}"/>
              </a:ext>
            </a:extLst>
          </p:cNvPr>
          <p:cNvCxnSpPr/>
          <p:nvPr/>
        </p:nvCxnSpPr>
        <p:spPr>
          <a:xfrm>
            <a:off x="2027583" y="3826562"/>
            <a:ext cx="684806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6024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function&#10;&#10;Description automatically generated">
            <a:extLst>
              <a:ext uri="{FF2B5EF4-FFF2-40B4-BE49-F238E27FC236}">
                <a16:creationId xmlns:a16="http://schemas.microsoft.com/office/drawing/2014/main" id="{1E440701-54F7-7A43-5151-28D8FAF71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609" y="0"/>
            <a:ext cx="8877007" cy="6859506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460A4E4-C320-D57D-E8F2-00450A3B658C}"/>
              </a:ext>
            </a:extLst>
          </p:cNvPr>
          <p:cNvCxnSpPr/>
          <p:nvPr/>
        </p:nvCxnSpPr>
        <p:spPr>
          <a:xfrm>
            <a:off x="2027583" y="3826562"/>
            <a:ext cx="684806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351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function&#10;&#10;Description automatically generated">
            <a:extLst>
              <a:ext uri="{FF2B5EF4-FFF2-40B4-BE49-F238E27FC236}">
                <a16:creationId xmlns:a16="http://schemas.microsoft.com/office/drawing/2014/main" id="{556ADB04-5BD2-E3C3-B3A5-365B3722D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610" y="0"/>
            <a:ext cx="8875058" cy="6858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6DA0806-ABA1-5472-391D-E6EA69BED288}"/>
              </a:ext>
            </a:extLst>
          </p:cNvPr>
          <p:cNvCxnSpPr/>
          <p:nvPr/>
        </p:nvCxnSpPr>
        <p:spPr>
          <a:xfrm>
            <a:off x="2027583" y="3826562"/>
            <a:ext cx="684806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2779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function&#10;&#10;Description automatically generated">
            <a:extLst>
              <a:ext uri="{FF2B5EF4-FFF2-40B4-BE49-F238E27FC236}">
                <a16:creationId xmlns:a16="http://schemas.microsoft.com/office/drawing/2014/main" id="{77AB90C2-EAFC-BC9E-15F9-D9993EF94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609" y="0"/>
            <a:ext cx="8875058" cy="6858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656E15D-217C-30B4-3F7B-DEB6D6A9772A}"/>
              </a:ext>
            </a:extLst>
          </p:cNvPr>
          <p:cNvCxnSpPr/>
          <p:nvPr/>
        </p:nvCxnSpPr>
        <p:spPr>
          <a:xfrm>
            <a:off x="2027583" y="3826562"/>
            <a:ext cx="684806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430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function&#10;&#10;Description automatically generated">
            <a:extLst>
              <a:ext uri="{FF2B5EF4-FFF2-40B4-BE49-F238E27FC236}">
                <a16:creationId xmlns:a16="http://schemas.microsoft.com/office/drawing/2014/main" id="{565B210F-13A1-B274-D1FB-237595BE6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974" y="1055"/>
            <a:ext cx="8873693" cy="685694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955F53A-A3FE-0FE5-2FD6-B454586F234D}"/>
              </a:ext>
            </a:extLst>
          </p:cNvPr>
          <p:cNvCxnSpPr/>
          <p:nvPr/>
        </p:nvCxnSpPr>
        <p:spPr>
          <a:xfrm>
            <a:off x="2027583" y="3826562"/>
            <a:ext cx="684806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069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graph&#10;&#10;Description automatically generated with medium confidence">
            <a:extLst>
              <a:ext uri="{FF2B5EF4-FFF2-40B4-BE49-F238E27FC236}">
                <a16:creationId xmlns:a16="http://schemas.microsoft.com/office/drawing/2014/main" id="{8F16BF9C-21CA-0932-0DBF-EDF6D8F298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97" t="13272" r="9936" b="11583"/>
          <a:stretch/>
        </p:blipFill>
        <p:spPr>
          <a:xfrm>
            <a:off x="1262271" y="123845"/>
            <a:ext cx="9173816" cy="660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05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function&#10;&#10;Description automatically generated">
            <a:extLst>
              <a:ext uri="{FF2B5EF4-FFF2-40B4-BE49-F238E27FC236}">
                <a16:creationId xmlns:a16="http://schemas.microsoft.com/office/drawing/2014/main" id="{97FF35FB-5F40-A423-7CEF-FED34CC46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973" y="0"/>
            <a:ext cx="8880710" cy="686236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75E30F6-FFC4-0216-D5EF-B70DFB6A71A1}"/>
              </a:ext>
            </a:extLst>
          </p:cNvPr>
          <p:cNvCxnSpPr/>
          <p:nvPr/>
        </p:nvCxnSpPr>
        <p:spPr>
          <a:xfrm>
            <a:off x="2027583" y="3597964"/>
            <a:ext cx="684806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0366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function&#10;&#10;Description automatically generated">
            <a:extLst>
              <a:ext uri="{FF2B5EF4-FFF2-40B4-BE49-F238E27FC236}">
                <a16:creationId xmlns:a16="http://schemas.microsoft.com/office/drawing/2014/main" id="{2D601C53-3A24-35F8-0602-CB3D57EAF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827" y="0"/>
            <a:ext cx="8875059" cy="6858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517B396-2FFE-F6D0-FF03-C06393EDD593}"/>
              </a:ext>
            </a:extLst>
          </p:cNvPr>
          <p:cNvCxnSpPr/>
          <p:nvPr/>
        </p:nvCxnSpPr>
        <p:spPr>
          <a:xfrm>
            <a:off x="2027583" y="3597964"/>
            <a:ext cx="684806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454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function&#10;&#10;Description automatically generated">
            <a:extLst>
              <a:ext uri="{FF2B5EF4-FFF2-40B4-BE49-F238E27FC236}">
                <a16:creationId xmlns:a16="http://schemas.microsoft.com/office/drawing/2014/main" id="{DB54D556-7E30-7B72-7E44-E61156BF3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610" y="0"/>
            <a:ext cx="8875058" cy="6858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2A6F0EA-C236-126E-BAD2-D6B2965CB704}"/>
              </a:ext>
            </a:extLst>
          </p:cNvPr>
          <p:cNvCxnSpPr/>
          <p:nvPr/>
        </p:nvCxnSpPr>
        <p:spPr>
          <a:xfrm>
            <a:off x="2027583" y="3597964"/>
            <a:ext cx="684806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695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function&#10;&#10;Description automatically generated">
            <a:extLst>
              <a:ext uri="{FF2B5EF4-FFF2-40B4-BE49-F238E27FC236}">
                <a16:creationId xmlns:a16="http://schemas.microsoft.com/office/drawing/2014/main" id="{22D99A82-85F4-A420-9C9D-B6CE69752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923" y="0"/>
            <a:ext cx="8875058" cy="6858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31BA963-AFF2-1F2F-68F4-87BD29FEB46B}"/>
              </a:ext>
            </a:extLst>
          </p:cNvPr>
          <p:cNvCxnSpPr/>
          <p:nvPr/>
        </p:nvCxnSpPr>
        <p:spPr>
          <a:xfrm>
            <a:off x="2027583" y="3597964"/>
            <a:ext cx="684806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706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function&#10;&#10;Description automatically generated">
            <a:extLst>
              <a:ext uri="{FF2B5EF4-FFF2-40B4-BE49-F238E27FC236}">
                <a16:creationId xmlns:a16="http://schemas.microsoft.com/office/drawing/2014/main" id="{7F5D2FD9-5B30-AA44-C6F2-7C4D29123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974" y="24095"/>
            <a:ext cx="8843876" cy="683390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63E9F2F-C8C8-67DD-474B-ABC19332D710}"/>
              </a:ext>
            </a:extLst>
          </p:cNvPr>
          <p:cNvCxnSpPr/>
          <p:nvPr/>
        </p:nvCxnSpPr>
        <p:spPr>
          <a:xfrm>
            <a:off x="2027583" y="3597964"/>
            <a:ext cx="684806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1039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function&#10;&#10;Description automatically generated">
            <a:extLst>
              <a:ext uri="{FF2B5EF4-FFF2-40B4-BE49-F238E27FC236}">
                <a16:creationId xmlns:a16="http://schemas.microsoft.com/office/drawing/2014/main" id="{EBF7EC05-AC38-442C-1895-C708D1B96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610" y="0"/>
            <a:ext cx="8875058" cy="6858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5D7EAC9-A690-15F3-F829-5AC530345127}"/>
              </a:ext>
            </a:extLst>
          </p:cNvPr>
          <p:cNvCxnSpPr/>
          <p:nvPr/>
        </p:nvCxnSpPr>
        <p:spPr>
          <a:xfrm>
            <a:off x="2027583" y="3597964"/>
            <a:ext cx="684806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463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function&#10;&#10;Description automatically generated">
            <a:extLst>
              <a:ext uri="{FF2B5EF4-FFF2-40B4-BE49-F238E27FC236}">
                <a16:creationId xmlns:a16="http://schemas.microsoft.com/office/drawing/2014/main" id="{F7916DA5-4C2E-6FA7-B81C-DBA8EEBE7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610" y="0"/>
            <a:ext cx="8875058" cy="6858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7C832EB-8A42-F1D6-BDDC-4CF3F2517B66}"/>
              </a:ext>
            </a:extLst>
          </p:cNvPr>
          <p:cNvCxnSpPr/>
          <p:nvPr/>
        </p:nvCxnSpPr>
        <p:spPr>
          <a:xfrm>
            <a:off x="2027583" y="3597964"/>
            <a:ext cx="684806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123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0</Words>
  <Application>Microsoft Macintosh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Nielsen, Steven</dc:creator>
  <cp:lastModifiedBy>Nielsen, Steven</cp:lastModifiedBy>
  <cp:revision>9</cp:revision>
  <dcterms:created xsi:type="dcterms:W3CDTF">2023-11-28T14:12:08Z</dcterms:created>
  <dcterms:modified xsi:type="dcterms:W3CDTF">2023-11-28T15:21:22Z</dcterms:modified>
</cp:coreProperties>
</file>