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1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9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3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5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5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1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E5FC6-6DE4-F246-A084-1162104BCE0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A6CF-D565-2B47-BEE8-44377E57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6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rthogo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406400"/>
            <a:ext cx="8345424" cy="602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2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1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3700"/>
            <a:ext cx="8205216" cy="604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9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1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3700"/>
            <a:ext cx="8205216" cy="604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3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ce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3700"/>
            <a:ext cx="8205216" cy="604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7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UT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Nielsen</dc:creator>
  <cp:lastModifiedBy>Steven Nielsen</cp:lastModifiedBy>
  <cp:revision>1</cp:revision>
  <dcterms:created xsi:type="dcterms:W3CDTF">2018-01-25T21:47:41Z</dcterms:created>
  <dcterms:modified xsi:type="dcterms:W3CDTF">2018-01-25T21:49:20Z</dcterms:modified>
</cp:coreProperties>
</file>