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6" autoAdjust="0"/>
    <p:restoredTop sz="97841" autoAdjust="0"/>
  </p:normalViewPr>
  <p:slideViewPr>
    <p:cSldViewPr>
      <p:cViewPr varScale="1">
        <p:scale>
          <a:sx n="77" d="100"/>
          <a:sy n="77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42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A762-271E-4990-8BFB-584D6AAD7AC1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Programming Basics </a:t>
            </a:r>
            <a:br>
              <a:rPr lang="en-US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using</a:t>
            </a:r>
            <a:br>
              <a:rPr lang="en-US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Real-life examples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Dr. Jeyakesavan Veerasamy</a:t>
            </a:r>
          </a:p>
          <a:p>
            <a:r>
              <a:rPr lang="en-US" smtClean="0">
                <a:solidFill>
                  <a:schemeClr val="tx1"/>
                </a:solidFill>
              </a:rPr>
              <a:t>CS faculty, UT Dallas, USA</a:t>
            </a:r>
          </a:p>
          <a:p>
            <a:r>
              <a:rPr lang="en-US" smtClean="0">
                <a:solidFill>
                  <a:schemeClr val="tx1"/>
                </a:solidFill>
              </a:rPr>
              <a:t>jeyv@utdallas.edu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What is programming?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Translating idea to  steps in “restricted” English langauge</a:t>
            </a:r>
          </a:p>
          <a:p>
            <a:r>
              <a:rPr lang="en-US" smtClean="0"/>
              <a:t>Logical Thinking &amp; execution</a:t>
            </a:r>
          </a:p>
          <a:p>
            <a:r>
              <a:rPr lang="en-US" smtClean="0"/>
              <a:t>simpler than logic puzzles</a:t>
            </a:r>
          </a:p>
          <a:p>
            <a:r>
              <a:rPr lang="en-US" smtClean="0"/>
              <a:t>lot simpler than learning a foreign language</a:t>
            </a:r>
          </a:p>
          <a:p>
            <a:r>
              <a:rPr lang="en-US" smtClean="0"/>
              <a:t>Not a cryptic activity</a:t>
            </a:r>
          </a:p>
          <a:p>
            <a:r>
              <a:rPr lang="en-US" smtClean="0"/>
              <a:t>Underlying </a:t>
            </a:r>
            <a:r>
              <a:rPr lang="en-US" smtClean="0"/>
              <a:t>concepts </a:t>
            </a:r>
            <a:r>
              <a:rPr lang="en-US" smtClean="0"/>
              <a:t>are similar to daily activities</a:t>
            </a:r>
          </a:p>
          <a:p>
            <a:r>
              <a:rPr lang="en-US"/>
              <a:t>Technical Common Sense</a:t>
            </a: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Activities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Recipe to make your favorite food</a:t>
            </a:r>
          </a:p>
          <a:p>
            <a:r>
              <a:rPr lang="en-US" smtClean="0"/>
              <a:t>Assembly instructions for a toy</a:t>
            </a:r>
          </a:p>
          <a:p>
            <a:r>
              <a:rPr lang="en-US" smtClean="0"/>
              <a:t>Getting ready in the morning </a:t>
            </a:r>
          </a:p>
          <a:p>
            <a:r>
              <a:rPr lang="en-US" smtClean="0"/>
              <a:t>Going from one place to another 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What is common to all of these? </a:t>
            </a:r>
          </a:p>
          <a:p>
            <a:pPr>
              <a:buNone/>
            </a:pPr>
            <a:r>
              <a:rPr lang="en-US" b="1" smtClean="0">
                <a:solidFill>
                  <a:srgbClr val="339933"/>
                </a:solidFill>
              </a:rPr>
              <a:t>Sequence of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More activities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 by car or take the bus?</a:t>
            </a:r>
          </a:p>
          <a:p>
            <a:r>
              <a:rPr lang="en-US" smtClean="0"/>
              <a:t>Go for a movie or study?</a:t>
            </a:r>
          </a:p>
          <a:p>
            <a:r>
              <a:rPr lang="en-US" smtClean="0"/>
              <a:t>Fly or drive?</a:t>
            </a:r>
          </a:p>
          <a:p>
            <a:r>
              <a:rPr lang="en-US" smtClean="0"/>
              <a:t>Carry a lunch-box or get lunch in café?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What is common to all of these?</a:t>
            </a:r>
          </a:p>
          <a:p>
            <a:pPr>
              <a:buNone/>
            </a:pPr>
            <a:r>
              <a:rPr lang="en-US" b="1" smtClean="0">
                <a:solidFill>
                  <a:srgbClr val="339933"/>
                </a:solidFill>
              </a:rPr>
              <a:t>Selection / decision / IF statement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Even more activities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Eat cookies from a box </a:t>
            </a:r>
          </a:p>
          <a:p>
            <a:r>
              <a:rPr lang="en-US" smtClean="0"/>
              <a:t>Answer an exam that has several questions </a:t>
            </a:r>
          </a:p>
          <a:p>
            <a:r>
              <a:rPr lang="en-US" smtClean="0"/>
              <a:t>Get a list of items at the grocery store</a:t>
            </a:r>
          </a:p>
          <a:p>
            <a:r>
              <a:rPr lang="en-US" smtClean="0"/>
              <a:t>Moving all items from one room to another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What is common to all of these?</a:t>
            </a:r>
          </a:p>
          <a:p>
            <a:pPr>
              <a:buNone/>
            </a:pPr>
            <a:r>
              <a:rPr lang="en-US" b="1" smtClean="0">
                <a:solidFill>
                  <a:srgbClr val="339933"/>
                </a:solidFill>
              </a:rPr>
              <a:t>repetition / loop / iteration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Summary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programs have only 3 control structures: Sequence, decision &amp; repetition</a:t>
            </a:r>
          </a:p>
          <a:p>
            <a:r>
              <a:rPr lang="en-US" smtClean="0"/>
              <a:t>These are similar to activities we do every day.</a:t>
            </a:r>
          </a:p>
          <a:p>
            <a:r>
              <a:rPr lang="en-US" smtClean="0"/>
              <a:t>Problem description </a:t>
            </a:r>
            <a:r>
              <a:rPr lang="en-US" smtClean="0">
                <a:sym typeface="Wingdings" pitchFamily="2" charset="2"/>
              </a:rPr>
              <a:t> High level idea  Detailed </a:t>
            </a:r>
            <a:r>
              <a:rPr lang="en-US" smtClean="0"/>
              <a:t>Pseudocode </a:t>
            </a:r>
            <a:r>
              <a:rPr lang="en-US" smtClean="0">
                <a:sym typeface="Wingdings" pitchFamily="2" charset="2"/>
              </a:rPr>
              <a:t> Implement in specific language  Executable program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221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Programming Basics  using Real-life examples</vt:lpstr>
      <vt:lpstr>What is programming?</vt:lpstr>
      <vt:lpstr>Activities</vt:lpstr>
      <vt:lpstr>More activities</vt:lpstr>
      <vt:lpstr>Even more activities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Basics  using Real-life examples</dc:title>
  <dc:creator>jveerasa</dc:creator>
  <cp:lastModifiedBy>Veerasamy, Jeyakesavan</cp:lastModifiedBy>
  <cp:revision>30</cp:revision>
  <dcterms:created xsi:type="dcterms:W3CDTF">2010-09-01T14:14:44Z</dcterms:created>
  <dcterms:modified xsi:type="dcterms:W3CDTF">2012-11-23T16:21:34Z</dcterms:modified>
</cp:coreProperties>
</file>