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2" r:id="rId5"/>
    <p:sldId id="258" r:id="rId6"/>
    <p:sldId id="259" r:id="rId7"/>
    <p:sldId id="263" r:id="rId8"/>
    <p:sldId id="260" r:id="rId9"/>
    <p:sldId id="264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97841" autoAdjust="0"/>
  </p:normalViewPr>
  <p:slideViewPr>
    <p:cSldViewPr>
      <p:cViewPr varScale="1">
        <p:scale>
          <a:sx n="64" d="100"/>
          <a:sy n="64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4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A762-271E-4990-8BFB-584D6AAD7AC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6827-82CE-4A29-ABB1-1D0AA264E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ic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dallas.edu/~jeyv/alice/workshop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534400" cy="2743199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Getting prepared for virtual </a:t>
            </a:r>
            <a:r>
              <a:rPr lang="en-US" b="1"/>
              <a:t>hands-on workshop : “Enjoyable Introduction to Programming using  Alice”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Review this presentation early and prepare for a successful workshop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1 week in advance!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Alice 2.3 software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36" y="1143000"/>
            <a:ext cx="7772400" cy="556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33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Software Installation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Download </a:t>
            </a:r>
            <a:r>
              <a:rPr lang="en-US" smtClean="0"/>
              <a:t>free Alice 2.3 </a:t>
            </a:r>
            <a:r>
              <a:rPr lang="en-US"/>
              <a:t>software </a:t>
            </a:r>
            <a:r>
              <a:rPr lang="en-US" smtClean="0"/>
              <a:t>from </a:t>
            </a:r>
            <a:r>
              <a:rPr lang="en-US" smtClean="0">
                <a:hlinkClick r:id="rId2"/>
              </a:rPr>
              <a:t>www.alice.org</a:t>
            </a:r>
            <a:r>
              <a:rPr lang="en-US" smtClean="0"/>
              <a:t> 1 </a:t>
            </a:r>
            <a:r>
              <a:rPr lang="en-US"/>
              <a:t>week </a:t>
            </a:r>
            <a:r>
              <a:rPr lang="en-US"/>
              <a:t>early </a:t>
            </a:r>
            <a:r>
              <a:rPr lang="en-US"/>
              <a:t>(at least a few days in advance) </a:t>
            </a:r>
            <a:r>
              <a:rPr lang="en-US" smtClean="0"/>
              <a:t>and </a:t>
            </a:r>
            <a:r>
              <a:rPr lang="en-US"/>
              <a:t>test it out in a few machines in the </a:t>
            </a:r>
            <a:r>
              <a:rPr lang="en-US"/>
              <a:t>lab </a:t>
            </a:r>
            <a:r>
              <a:rPr lang="en-US" smtClean="0"/>
              <a:t>to </a:t>
            </a:r>
            <a:r>
              <a:rPr lang="en-US"/>
              <a:t>avoid any last-minute discovery of performance issues</a:t>
            </a:r>
            <a:r>
              <a:rPr lang="en-US"/>
              <a:t>. </a:t>
            </a:r>
            <a:r>
              <a:rPr lang="en-US" smtClean="0"/>
              <a:t>Download the version with “textbook worlds”.</a:t>
            </a:r>
          </a:p>
          <a:p>
            <a:r>
              <a:rPr lang="en-US" smtClean="0"/>
              <a:t>Alice </a:t>
            </a:r>
            <a:r>
              <a:rPr lang="en-US"/>
              <a:t>is a graphics software, so it is CPU &amp; memory intensive, it may not run well in old machines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It </a:t>
            </a:r>
            <a:r>
              <a:rPr lang="en-US"/>
              <a:t>is known to crash </a:t>
            </a:r>
            <a:r>
              <a:rPr lang="en-US"/>
              <a:t>or </a:t>
            </a:r>
            <a:r>
              <a:rPr lang="en-US" smtClean="0"/>
              <a:t>freeze or misbehave </a:t>
            </a:r>
            <a:r>
              <a:rPr lang="en-US"/>
              <a:t>randomly </a:t>
            </a:r>
            <a:r>
              <a:rPr lang="en-US"/>
              <a:t>in </a:t>
            </a:r>
            <a:r>
              <a:rPr lang="en-US" smtClean="0"/>
              <a:t>older </a:t>
            </a:r>
            <a:r>
              <a:rPr lang="en-US"/>
              <a:t>machines</a:t>
            </a:r>
            <a:r>
              <a:rPr lang="en-US" smtClean="0"/>
              <a:t>. While restarting the application may resolve occasional issues, it is not worth wasting time with older machines.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Video download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r>
              <a:rPr lang="en-US"/>
              <a:t>You may want to download all the videos </a:t>
            </a:r>
            <a:r>
              <a:rPr lang="en-US"/>
              <a:t>to </a:t>
            </a:r>
            <a:r>
              <a:rPr lang="en-US" smtClean="0"/>
              <a:t>presentation PC </a:t>
            </a:r>
            <a:r>
              <a:rPr lang="en-US"/>
              <a:t>prior to the workshop to avoid any last-minute disturbances like internet </a:t>
            </a:r>
            <a:r>
              <a:rPr lang="en-US"/>
              <a:t>outage</a:t>
            </a:r>
            <a:r>
              <a:rPr lang="en-US" smtClean="0"/>
              <a:t>.</a:t>
            </a:r>
          </a:p>
          <a:p>
            <a:r>
              <a:rPr lang="en-US" smtClean="0"/>
              <a:t>Download the complete package of materials from </a:t>
            </a:r>
            <a:r>
              <a:rPr lang="en-US" smtClean="0">
                <a:hlinkClick r:id="rId2"/>
              </a:rPr>
              <a:t>www.utdallas.edu/~jeyv/alice/workshop.zip</a:t>
            </a:r>
            <a:endParaRPr lang="en-US" smtClean="0"/>
          </a:p>
          <a:p>
            <a:r>
              <a:rPr lang="en-US" smtClean="0"/>
              <a:t>You can extract all the videos and resource files from this ZIP archive, then run the whole workshop from that PC – Internet access not required during the workshop.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4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Projector &amp; Speakers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/>
          </a:bodyPr>
          <a:lstStyle/>
          <a:p>
            <a:r>
              <a:rPr lang="en-US" smtClean="0"/>
              <a:t>Test projector and speaker connectivity to presentation PC and ensure that every one in the lab can see and hear comfortably.</a:t>
            </a:r>
          </a:p>
          <a:p>
            <a:r>
              <a:rPr lang="en-US" smtClean="0"/>
              <a:t>It is ok to double up students in each PC if there is enough space (but not enough PCs) in the lab. Ask them to take turns for each hands-on assignment.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5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2 to 3 parts in each segment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/>
          </a:bodyPr>
          <a:lstStyle/>
          <a:p>
            <a:r>
              <a:rPr lang="en-US" smtClean="0"/>
              <a:t>Workshop has been divided into several segments. A new concept is introduced in each segment. </a:t>
            </a:r>
          </a:p>
          <a:p>
            <a:r>
              <a:rPr lang="en-US" smtClean="0"/>
              <a:t>Each segment involves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watching 10-15 minute video to solve a specific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students reproduce the solution to strengthen their understanding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students will do a new problem utilizing those concepts  (optional, may not be available with each segment))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3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2 to 3 parts in each segment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/>
          </a:bodyPr>
          <a:lstStyle/>
          <a:p>
            <a:r>
              <a:rPr lang="en-US" smtClean="0"/>
              <a:t>When students are reproducing a solution, you can replay the video if they are getting stuck.</a:t>
            </a:r>
          </a:p>
          <a:p>
            <a:r>
              <a:rPr lang="en-US" smtClean="0"/>
              <a:t>Encourage the students to try to do the work individually first, but tell them it is ok to discuss and help each other if needed.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214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Workshop duration?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>
            <a:normAutofit/>
          </a:bodyPr>
          <a:lstStyle/>
          <a:p>
            <a:r>
              <a:rPr lang="en-US"/>
              <a:t>You can decide the pace of the workshop based on how fast the students are picking up &amp; # of days you allocated for the workshop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3 </a:t>
            </a:r>
            <a:r>
              <a:rPr lang="en-US"/>
              <a:t>full-days are suggested for this workshop, though it is possible to rush through a bit &amp; complete in </a:t>
            </a:r>
            <a:r>
              <a:rPr lang="en-US"/>
              <a:t>2 </a:t>
            </a:r>
            <a:r>
              <a:rPr lang="en-US" smtClean="0"/>
              <a:t>days, </a:t>
            </a:r>
            <a:r>
              <a:rPr lang="en-US"/>
              <a:t>or take it easy and go slowly and utilize 4 full days to maximize the benefit.</a:t>
            </a:r>
          </a:p>
        </p:txBody>
      </p:sp>
    </p:spTree>
    <p:extLst>
      <p:ext uri="{BB962C8B-B14F-4D97-AF65-F5344CB8AC3E}">
        <p14:creationId xmlns:p14="http://schemas.microsoft.com/office/powerpoint/2010/main" val="5695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Feedback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do provide a feedback to jeyv@utdallas.edu after the workshop is complete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Please </a:t>
            </a:r>
            <a:r>
              <a:rPr lang="en-US"/>
              <a:t>include </a:t>
            </a:r>
            <a:r>
              <a:rPr lang="en-US" smtClean="0"/>
              <a:t>the follwing information: Name &amp; place of the college, # of students, # of days, what </a:t>
            </a:r>
            <a:r>
              <a:rPr lang="en-US"/>
              <a:t>worked well, what need to be improved, etc. Thanks!</a:t>
            </a:r>
          </a:p>
        </p:txBody>
      </p:sp>
    </p:spTree>
    <p:extLst>
      <p:ext uri="{BB962C8B-B14F-4D97-AF65-F5344CB8AC3E}">
        <p14:creationId xmlns:p14="http://schemas.microsoft.com/office/powerpoint/2010/main" val="116882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494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Getting prepared for virtual hands-on workshop : “Enjoyable Introduction to Programming using  Alice” </vt:lpstr>
      <vt:lpstr>Alice 2.3 software</vt:lpstr>
      <vt:lpstr>Software Installation</vt:lpstr>
      <vt:lpstr>Video download</vt:lpstr>
      <vt:lpstr>Projector &amp; Speakers</vt:lpstr>
      <vt:lpstr>2 to 3 parts in each segment</vt:lpstr>
      <vt:lpstr>2 to 3 parts in each segment …</vt:lpstr>
      <vt:lpstr>Workshop duration?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Basics  using Real-life examples</dc:title>
  <dc:creator>jveerasa</dc:creator>
  <cp:lastModifiedBy>Veerasamy, Jeyakesavan</cp:lastModifiedBy>
  <cp:revision>67</cp:revision>
  <cp:lastPrinted>2012-09-27T18:41:50Z</cp:lastPrinted>
  <dcterms:created xsi:type="dcterms:W3CDTF">2010-09-01T14:14:44Z</dcterms:created>
  <dcterms:modified xsi:type="dcterms:W3CDTF">2012-10-28T15:42:49Z</dcterms:modified>
</cp:coreProperties>
</file>