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7841" autoAdjust="0"/>
  </p:normalViewPr>
  <p:slideViewPr>
    <p:cSldViewPr>
      <p:cViewPr varScale="1">
        <p:scale>
          <a:sx n="82" d="100"/>
          <a:sy n="82" d="100"/>
        </p:scale>
        <p:origin x="-7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420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ym typeface="Wingdings" pitchFamily="2" charset="2"/>
              </a:rPr>
              <a:t>Arrays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Arrays: 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 far, we handled only one object in each line of code. When we wanted multiple objects to do something, we wrote multiple lines in DO TOGETHER structure.</a:t>
            </a:r>
          </a:p>
          <a:p>
            <a:r>
              <a:rPr lang="en-US" smtClean="0"/>
              <a:t>What if we have lots of objects? What if we want to do a group dance?</a:t>
            </a:r>
          </a:p>
          <a:p>
            <a:r>
              <a:rPr lang="en-US" smtClean="0"/>
              <a:t>With current approach, program will become too lengthy and unmanageable!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9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Arrays: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Commercial programs use lot of data! We cannot afford to declare individual variables to keep each piece of data in memory!</a:t>
            </a:r>
          </a:p>
          <a:p>
            <a:r>
              <a:rPr lang="en-US" smtClean="0"/>
              <a:t>Let us look into a simple example.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1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Texas Lotto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Texas Lottery involves selecting 6 unique numbers from the range of 1 to 50. We can put 50 balls with 50 numbers in a bowl, mix them and take 6 of them – they are guaranteed to be 6 different numbers!</a:t>
            </a:r>
          </a:p>
          <a:p>
            <a:r>
              <a:rPr lang="en-US" smtClean="0"/>
              <a:t>What if we want to computerize? Assuming that we know how to generate random number between 1 and 50, we can repeat it 6 times.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48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Texas Lotto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It works well, but occasionally we may get a selection like 10, 18, 43, 18, 23, 34. Is there a problem?</a:t>
            </a:r>
          </a:p>
          <a:p>
            <a:r>
              <a:rPr lang="en-US" smtClean="0"/>
              <a:t>Yes, we cannot have repeating numbers in the selection: </a:t>
            </a:r>
            <a:r>
              <a:rPr lang="en-US"/>
              <a:t>10, </a:t>
            </a:r>
            <a:r>
              <a:rPr lang="en-US">
                <a:solidFill>
                  <a:srgbClr val="FF0000"/>
                </a:solidFill>
              </a:rPr>
              <a:t>18</a:t>
            </a:r>
            <a:r>
              <a:rPr lang="en-US"/>
              <a:t>, 43, </a:t>
            </a:r>
            <a:r>
              <a:rPr lang="en-US">
                <a:solidFill>
                  <a:srgbClr val="FF0000"/>
                </a:solidFill>
              </a:rPr>
              <a:t>18</a:t>
            </a:r>
            <a:r>
              <a:rPr lang="en-US"/>
              <a:t>, 23, 34</a:t>
            </a:r>
            <a:r>
              <a:rPr lang="en-US"/>
              <a:t>. </a:t>
            </a:r>
            <a:r>
              <a:rPr lang="en-US" smtClean="0"/>
              <a:t>It is invalid!</a:t>
            </a:r>
          </a:p>
          <a:p>
            <a:r>
              <a:rPr lang="en-US" smtClean="0"/>
              <a:t>Then, how to ensure that the numbers are unique?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3077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What should we do after generating each number?</a:t>
            </a:r>
          </a:p>
          <a:p>
            <a:r>
              <a:rPr lang="en-US" smtClean="0"/>
              <a:t>Check against the numbers selected so far</a:t>
            </a:r>
          </a:p>
          <a:p>
            <a:r>
              <a:rPr lang="en-US" smtClean="0"/>
              <a:t>If current number is a repetition, throw it away and reselect.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mtClean="0"/>
              <a:t>Selection can be considered as a collection or array of 6 numbers.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70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view of an array</a:t>
            </a:r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3962400" y="1600200"/>
            <a:ext cx="4876800" cy="4953000"/>
          </a:xfrm>
        </p:spPr>
        <p:txBody>
          <a:bodyPr/>
          <a:lstStyle/>
          <a:p>
            <a:r>
              <a:rPr lang="en-US" smtClean="0"/>
              <a:t>Typically, array has a name – need to use index # to access a specific item.</a:t>
            </a:r>
          </a:p>
          <a:p>
            <a:r>
              <a:rPr lang="en-US" smtClean="0"/>
              <a:t>Stored items can be anything. For example, we can define array of objects too!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2600" y="1524000"/>
            <a:ext cx="1828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/>
              <a:t>10</a:t>
            </a:r>
            <a:endParaRPr lang="en-US" sz="4000"/>
          </a:p>
        </p:txBody>
      </p:sp>
      <p:sp>
        <p:nvSpPr>
          <p:cNvPr id="6" name="Rectangle 5"/>
          <p:cNvSpPr/>
          <p:nvPr/>
        </p:nvSpPr>
        <p:spPr>
          <a:xfrm>
            <a:off x="1752600" y="2362200"/>
            <a:ext cx="18288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/>
              <a:t>18</a:t>
            </a:r>
            <a:endParaRPr lang="en-US" sz="4000"/>
          </a:p>
        </p:txBody>
      </p:sp>
      <p:sp>
        <p:nvSpPr>
          <p:cNvPr id="7" name="Rectangle 6"/>
          <p:cNvSpPr/>
          <p:nvPr/>
        </p:nvSpPr>
        <p:spPr>
          <a:xfrm>
            <a:off x="1752600" y="3200400"/>
            <a:ext cx="1828800" cy="83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/>
              <a:t>43</a:t>
            </a:r>
            <a:endParaRPr lang="en-US" sz="4000"/>
          </a:p>
        </p:txBody>
      </p:sp>
      <p:sp>
        <p:nvSpPr>
          <p:cNvPr id="8" name="Rectangle 7"/>
          <p:cNvSpPr/>
          <p:nvPr/>
        </p:nvSpPr>
        <p:spPr>
          <a:xfrm>
            <a:off x="1752600" y="4038600"/>
            <a:ext cx="18288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/>
              <a:t>18</a:t>
            </a:r>
            <a:endParaRPr lang="en-US" sz="4000"/>
          </a:p>
        </p:txBody>
      </p:sp>
      <p:sp>
        <p:nvSpPr>
          <p:cNvPr id="9" name="Rectangle 8"/>
          <p:cNvSpPr/>
          <p:nvPr/>
        </p:nvSpPr>
        <p:spPr>
          <a:xfrm>
            <a:off x="1752600" y="4876800"/>
            <a:ext cx="18288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5715000"/>
            <a:ext cx="182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" y="1758434"/>
            <a:ext cx="862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index 0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" y="2596634"/>
            <a:ext cx="862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index 1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12974" y="3434834"/>
            <a:ext cx="862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index 2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3297" y="4273034"/>
            <a:ext cx="862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index 3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3297" y="5111234"/>
            <a:ext cx="862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index 4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86945" y="5949434"/>
            <a:ext cx="862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index 5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52600" y="1524000"/>
            <a:ext cx="1828800" cy="5029200"/>
          </a:xfrm>
          <a:prstGeom prst="rect">
            <a:avLst/>
          </a:prstGeom>
          <a:noFill/>
          <a:ln w="508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13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ym typeface="Wingdings" pitchFamily="2" charset="2"/>
              </a:rPr>
              <a:t>ok, enough of serious discussion, let us proceed to dance …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6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357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Arrays</vt:lpstr>
      <vt:lpstr>Arrays: Introduction</vt:lpstr>
      <vt:lpstr>Arrays: Introduction</vt:lpstr>
      <vt:lpstr>Texas Lotto</vt:lpstr>
      <vt:lpstr>Texas Lotto …</vt:lpstr>
      <vt:lpstr>Ideas?</vt:lpstr>
      <vt:lpstr>General view of an array</vt:lpstr>
      <vt:lpstr>ok, enough of serious discussion, let us proceed to dance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Basics  using Real-life examples</dc:title>
  <dc:creator>jveerasa</dc:creator>
  <cp:lastModifiedBy>Veerasamy, Jeyakesavan</cp:lastModifiedBy>
  <cp:revision>66</cp:revision>
  <cp:lastPrinted>2012-09-27T18:41:50Z</cp:lastPrinted>
  <dcterms:created xsi:type="dcterms:W3CDTF">2010-09-01T14:14:44Z</dcterms:created>
  <dcterms:modified xsi:type="dcterms:W3CDTF">2012-10-28T16:26:59Z</dcterms:modified>
</cp:coreProperties>
</file>